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</p:sldMasterIdLst>
  <p:notesMasterIdLst>
    <p:notesMasterId r:id="rId48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</p:sldIdLst>
  <p:sldSz cx="12193588" cy="6858000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78" y="22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>
            <a:extLst>
              <a:ext uri="{FF2B5EF4-FFF2-40B4-BE49-F238E27FC236}">
                <a16:creationId xmlns:a16="http://schemas.microsoft.com/office/drawing/2014/main" id="{438AD123-ABDC-4920-B552-48808E177F73}"/>
              </a:ext>
            </a:extLst>
          </p:cNvPr>
          <p:cNvSpPr>
            <a:spLocks noGrp="1" noChangeArrowheads="1"/>
          </p:cNvSpPr>
          <p:nvPr>
            <p:ph type="sldImg"/>
          </p:nvPr>
        </p:nvSpPr>
        <p:spPr bwMode="auto">
          <a:xfrm>
            <a:off x="215900" y="812800"/>
            <a:ext cx="7126288" cy="400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BC0293AA-31E7-4A7B-8FEA-70E59AC621A6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altLang="pt-BR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007B033A-5D5C-4316-9A8E-339BDAA9249D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endParaRPr lang="pt-BR" altLang="pt-BR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0A5AE955-1799-45E3-AFC3-078B05996BC3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endParaRPr lang="pt-BR" altLang="pt-BR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7B2AA196-E8E0-487A-9A05-17613B053E78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endParaRPr lang="pt-BR" altLang="pt-BR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DD284C57-5282-4624-AE5B-BAE65A5D247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fld id="{7FF788B4-1DC1-4EA2-8290-27DA350D7CB6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F7F67C7-87C7-4288-BE3A-31042DC9263C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2B6E9CB-AEB8-407D-BDE6-1CB0446B08CF}" type="slidenum">
              <a:rPr lang="pt-BR" altLang="pt-BR"/>
              <a:pPr/>
              <a:t>1</a:t>
            </a:fld>
            <a:endParaRPr lang="pt-BR" altLang="pt-BR"/>
          </a:p>
        </p:txBody>
      </p:sp>
      <p:sp>
        <p:nvSpPr>
          <p:cNvPr id="50177" name="Rectangle 1">
            <a:extLst>
              <a:ext uri="{FF2B5EF4-FFF2-40B4-BE49-F238E27FC236}">
                <a16:creationId xmlns:a16="http://schemas.microsoft.com/office/drawing/2014/main" id="{E18EF7B4-79D1-431D-AE8C-F64A8BEABE5D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38851614-FA1B-4C90-AA07-07A6CC3320B1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C7A7495-DB9A-4831-8D60-435CDDDD387C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2795375-C858-4BEF-BB4B-606656002F2E}" type="slidenum">
              <a:rPr lang="pt-BR" altLang="pt-BR"/>
              <a:pPr/>
              <a:t>2</a:t>
            </a:fld>
            <a:endParaRPr lang="pt-BR" altLang="pt-BR"/>
          </a:p>
        </p:txBody>
      </p:sp>
      <p:sp>
        <p:nvSpPr>
          <p:cNvPr id="51201" name="Rectangle 1">
            <a:extLst>
              <a:ext uri="{FF2B5EF4-FFF2-40B4-BE49-F238E27FC236}">
                <a16:creationId xmlns:a16="http://schemas.microsoft.com/office/drawing/2014/main" id="{A83F7FD3-EF1F-480B-9A42-2E6A01F62D6F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08825E9F-3C16-4589-8D77-AC95A42AA746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5FFFCE7-8D8D-4998-99F3-D0283CE6B9F3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7702BB8-70A0-4794-B2BA-2A7B971DA833}" type="slidenum">
              <a:rPr lang="pt-BR" altLang="pt-BR"/>
              <a:pPr/>
              <a:t>3</a:t>
            </a:fld>
            <a:endParaRPr lang="pt-BR" altLang="pt-BR"/>
          </a:p>
        </p:txBody>
      </p:sp>
      <p:sp>
        <p:nvSpPr>
          <p:cNvPr id="52225" name="Rectangle 1">
            <a:extLst>
              <a:ext uri="{FF2B5EF4-FFF2-40B4-BE49-F238E27FC236}">
                <a16:creationId xmlns:a16="http://schemas.microsoft.com/office/drawing/2014/main" id="{B24935D6-122D-4482-B280-CCBF74E66233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40523599-A9DB-4D4A-B511-815EC239CA0B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6BA9BF6-4A67-4D30-B696-A9EEDF0FFD8D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B614B22-15FB-429C-BA94-62FC110C7A75}" type="slidenum">
              <a:rPr lang="pt-BR" altLang="pt-BR"/>
              <a:pPr/>
              <a:t>4</a:t>
            </a:fld>
            <a:endParaRPr lang="pt-BR" altLang="pt-BR"/>
          </a:p>
        </p:txBody>
      </p:sp>
      <p:sp>
        <p:nvSpPr>
          <p:cNvPr id="53249" name="Rectangle 1">
            <a:extLst>
              <a:ext uri="{FF2B5EF4-FFF2-40B4-BE49-F238E27FC236}">
                <a16:creationId xmlns:a16="http://schemas.microsoft.com/office/drawing/2014/main" id="{B559F8A8-CBEB-4AD9-B981-717288F8CF7A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46D4847E-0B3B-4339-918E-2AA992711EB1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0E7F23A-5EE9-4EF7-9E0E-530ECD994655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515D44-3C87-45B8-AF4A-0D9D28EF0430}" type="slidenum">
              <a:rPr lang="pt-BR" altLang="pt-BR"/>
              <a:pPr/>
              <a:t>5</a:t>
            </a:fld>
            <a:endParaRPr lang="pt-BR" altLang="pt-BR"/>
          </a:p>
        </p:txBody>
      </p:sp>
      <p:sp>
        <p:nvSpPr>
          <p:cNvPr id="54273" name="Rectangle 1">
            <a:extLst>
              <a:ext uri="{FF2B5EF4-FFF2-40B4-BE49-F238E27FC236}">
                <a16:creationId xmlns:a16="http://schemas.microsoft.com/office/drawing/2014/main" id="{9CB937F9-D769-4541-99A8-7E8ECEEEC18F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4A116875-276D-40F5-B244-01B5D6BF3AFF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C5DF8E4-8D71-42AE-B7A4-3CCBD4402E5B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C99737D-06C6-4F99-B5A6-C79EA4112B8C}" type="slidenum">
              <a:rPr lang="pt-BR" altLang="pt-BR"/>
              <a:pPr/>
              <a:t>6</a:t>
            </a:fld>
            <a:endParaRPr lang="pt-BR" altLang="pt-BR"/>
          </a:p>
        </p:txBody>
      </p:sp>
      <p:sp>
        <p:nvSpPr>
          <p:cNvPr id="55297" name="Rectangle 1">
            <a:extLst>
              <a:ext uri="{FF2B5EF4-FFF2-40B4-BE49-F238E27FC236}">
                <a16:creationId xmlns:a16="http://schemas.microsoft.com/office/drawing/2014/main" id="{DB0EC538-A32F-4008-8870-7447BDD52F08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BE5F0B39-536C-4186-8CC2-D0927CB923D0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F5FF4E-7FD6-48BA-8416-00AE9AE6CE0D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A2D7901-82D5-4879-8554-74278D62CF0B}" type="slidenum">
              <a:rPr lang="pt-BR" altLang="pt-BR"/>
              <a:pPr/>
              <a:t>7</a:t>
            </a:fld>
            <a:endParaRPr lang="pt-BR" altLang="pt-BR"/>
          </a:p>
        </p:txBody>
      </p:sp>
      <p:sp>
        <p:nvSpPr>
          <p:cNvPr id="56321" name="Rectangle 1">
            <a:extLst>
              <a:ext uri="{FF2B5EF4-FFF2-40B4-BE49-F238E27FC236}">
                <a16:creationId xmlns:a16="http://schemas.microsoft.com/office/drawing/2014/main" id="{E731A1EC-4BE9-4E81-86A5-DD67FC04CD3B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id="{CA0F718A-0757-41FA-A573-880F42FFF7FE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F2631AB-E7E8-48F8-A0FF-8911E45D6C22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CB0DABE-F8AC-4E65-A02C-EFAC0E2F9A7F}" type="slidenum">
              <a:rPr lang="pt-BR" altLang="pt-BR"/>
              <a:pPr/>
              <a:t>8</a:t>
            </a:fld>
            <a:endParaRPr lang="pt-BR" altLang="pt-BR"/>
          </a:p>
        </p:txBody>
      </p:sp>
      <p:sp>
        <p:nvSpPr>
          <p:cNvPr id="57345" name="Rectangle 1">
            <a:extLst>
              <a:ext uri="{FF2B5EF4-FFF2-40B4-BE49-F238E27FC236}">
                <a16:creationId xmlns:a16="http://schemas.microsoft.com/office/drawing/2014/main" id="{36950662-F789-433C-ABE6-939F542F62F1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7EFD1855-A6CA-43EB-BDA3-D4ED992E28BF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83FCB30-0DDB-47EF-A889-D8B92E11C765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20962DC-F279-4075-90D3-6D1E637B0F91}" type="slidenum">
              <a:rPr lang="pt-BR" altLang="pt-BR"/>
              <a:pPr/>
              <a:t>9</a:t>
            </a:fld>
            <a:endParaRPr lang="pt-BR" altLang="pt-BR"/>
          </a:p>
        </p:txBody>
      </p:sp>
      <p:sp>
        <p:nvSpPr>
          <p:cNvPr id="58369" name="Rectangle 1">
            <a:extLst>
              <a:ext uri="{FF2B5EF4-FFF2-40B4-BE49-F238E27FC236}">
                <a16:creationId xmlns:a16="http://schemas.microsoft.com/office/drawing/2014/main" id="{B8DD5594-4025-4CBA-82D9-0C7835044BA5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8370" name="Rectangle 2">
            <a:extLst>
              <a:ext uri="{FF2B5EF4-FFF2-40B4-BE49-F238E27FC236}">
                <a16:creationId xmlns:a16="http://schemas.microsoft.com/office/drawing/2014/main" id="{ECB89FF6-C1F3-4295-B7D1-66C29A10311F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0CB9156-42AA-4352-A994-4DDD830F7F24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13413A2-489D-40B1-916D-C75572755217}" type="slidenum">
              <a:rPr lang="pt-BR" altLang="pt-BR"/>
              <a:pPr/>
              <a:t>10</a:t>
            </a:fld>
            <a:endParaRPr lang="pt-BR" altLang="pt-BR"/>
          </a:p>
        </p:txBody>
      </p:sp>
      <p:sp>
        <p:nvSpPr>
          <p:cNvPr id="59393" name="Rectangle 1">
            <a:extLst>
              <a:ext uri="{FF2B5EF4-FFF2-40B4-BE49-F238E27FC236}">
                <a16:creationId xmlns:a16="http://schemas.microsoft.com/office/drawing/2014/main" id="{245D954D-83AF-4735-A249-93E56574E1EF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EA504A2B-C7B3-4E6C-B275-7728B44C5866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157A778-A4BC-41F1-A3A0-C9A4A1D6F43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708832C-A47F-4C23-95C5-5B29DE4BD657}" type="slidenum">
              <a:rPr lang="pt-BR" altLang="pt-BR"/>
              <a:pPr/>
              <a:t>11</a:t>
            </a:fld>
            <a:endParaRPr lang="pt-BR" altLang="pt-BR"/>
          </a:p>
        </p:txBody>
      </p:sp>
      <p:sp>
        <p:nvSpPr>
          <p:cNvPr id="60417" name="Rectangle 1">
            <a:extLst>
              <a:ext uri="{FF2B5EF4-FFF2-40B4-BE49-F238E27FC236}">
                <a16:creationId xmlns:a16="http://schemas.microsoft.com/office/drawing/2014/main" id="{4C69699A-15EF-47B8-95DE-90E38E4E706C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5A20473F-99D5-4AC0-A61F-D5EDFBAB95C0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B929C2-A63B-45DB-877D-19091E4818C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C23F7AA-F0F3-4DE6-8A35-94C585C3F50F}" type="slidenum">
              <a:rPr lang="pt-BR" altLang="pt-BR"/>
              <a:pPr/>
              <a:t>12</a:t>
            </a:fld>
            <a:endParaRPr lang="pt-BR" altLang="pt-BR"/>
          </a:p>
        </p:txBody>
      </p:sp>
      <p:sp>
        <p:nvSpPr>
          <p:cNvPr id="61441" name="Rectangle 1">
            <a:extLst>
              <a:ext uri="{FF2B5EF4-FFF2-40B4-BE49-F238E27FC236}">
                <a16:creationId xmlns:a16="http://schemas.microsoft.com/office/drawing/2014/main" id="{21B4045E-F105-4D92-AF66-8986E4A05AE7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25AD0837-2789-4325-AD86-C221F00B994F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B5C5214-BA39-4ED6-8EC1-448A9D9D403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93A864B-53C4-4905-AA84-5BEACC5DC61F}" type="slidenum">
              <a:rPr lang="pt-BR" altLang="pt-BR"/>
              <a:pPr/>
              <a:t>13</a:t>
            </a:fld>
            <a:endParaRPr lang="pt-BR" altLang="pt-BR"/>
          </a:p>
        </p:txBody>
      </p:sp>
      <p:sp>
        <p:nvSpPr>
          <p:cNvPr id="62465" name="Rectangle 1">
            <a:extLst>
              <a:ext uri="{FF2B5EF4-FFF2-40B4-BE49-F238E27FC236}">
                <a16:creationId xmlns:a16="http://schemas.microsoft.com/office/drawing/2014/main" id="{7F71ACD6-7004-442D-AC2B-0B32994EB1DA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id="{98935C61-09D7-4836-A26C-FFC455D25B74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09E9709-D2C0-49A3-B785-D40D301F69A5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9F36ACE-4BE4-475B-88C0-829DF37795C1}" type="slidenum">
              <a:rPr lang="pt-BR" altLang="pt-BR"/>
              <a:pPr/>
              <a:t>14</a:t>
            </a:fld>
            <a:endParaRPr lang="pt-BR" altLang="pt-BR"/>
          </a:p>
        </p:txBody>
      </p:sp>
      <p:sp>
        <p:nvSpPr>
          <p:cNvPr id="63489" name="Rectangle 1">
            <a:extLst>
              <a:ext uri="{FF2B5EF4-FFF2-40B4-BE49-F238E27FC236}">
                <a16:creationId xmlns:a16="http://schemas.microsoft.com/office/drawing/2014/main" id="{67D1756E-AA27-4984-9E23-CC76742CF036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BD8080C6-4418-4C54-8EBD-C30E8ABF90A4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C94CC02-390A-46FD-BC9D-07BEF90AB24F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588F41D-6B71-41C9-98FF-D36704DC1587}" type="slidenum">
              <a:rPr lang="pt-BR" altLang="pt-BR"/>
              <a:pPr/>
              <a:t>15</a:t>
            </a:fld>
            <a:endParaRPr lang="pt-BR" altLang="pt-BR"/>
          </a:p>
        </p:txBody>
      </p:sp>
      <p:sp>
        <p:nvSpPr>
          <p:cNvPr id="64513" name="Rectangle 1">
            <a:extLst>
              <a:ext uri="{FF2B5EF4-FFF2-40B4-BE49-F238E27FC236}">
                <a16:creationId xmlns:a16="http://schemas.microsoft.com/office/drawing/2014/main" id="{2F56424D-DB8E-479C-9BD6-7D76B7AE6F18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4514" name="Rectangle 2">
            <a:extLst>
              <a:ext uri="{FF2B5EF4-FFF2-40B4-BE49-F238E27FC236}">
                <a16:creationId xmlns:a16="http://schemas.microsoft.com/office/drawing/2014/main" id="{44F16AA7-99A8-43F1-A030-5140C3228E8B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CCD29FD-CEA0-4D19-BF08-81EF3B928095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74E6B0A-A3DE-4087-9614-F084B8C575FD}" type="slidenum">
              <a:rPr lang="pt-BR" altLang="pt-BR"/>
              <a:pPr/>
              <a:t>16</a:t>
            </a:fld>
            <a:endParaRPr lang="pt-BR" altLang="pt-BR"/>
          </a:p>
        </p:txBody>
      </p:sp>
      <p:sp>
        <p:nvSpPr>
          <p:cNvPr id="65537" name="Rectangle 1">
            <a:extLst>
              <a:ext uri="{FF2B5EF4-FFF2-40B4-BE49-F238E27FC236}">
                <a16:creationId xmlns:a16="http://schemas.microsoft.com/office/drawing/2014/main" id="{B8FEBE42-BA5E-43D8-BA7B-EE42B49EDDE3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505E87E6-7E1B-42A1-A073-23C15B30C7DF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0FFB725-39DD-46F5-B27E-E0E7DAF913B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87AB104-44BF-4670-8FA8-690126E21605}" type="slidenum">
              <a:rPr lang="pt-BR" altLang="pt-BR"/>
              <a:pPr/>
              <a:t>17</a:t>
            </a:fld>
            <a:endParaRPr lang="pt-BR" altLang="pt-BR"/>
          </a:p>
        </p:txBody>
      </p:sp>
      <p:sp>
        <p:nvSpPr>
          <p:cNvPr id="66561" name="Rectangle 1">
            <a:extLst>
              <a:ext uri="{FF2B5EF4-FFF2-40B4-BE49-F238E27FC236}">
                <a16:creationId xmlns:a16="http://schemas.microsoft.com/office/drawing/2014/main" id="{9697041E-6FA1-4420-B061-E098AB8A2D95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2" name="Rectangle 2">
            <a:extLst>
              <a:ext uri="{FF2B5EF4-FFF2-40B4-BE49-F238E27FC236}">
                <a16:creationId xmlns:a16="http://schemas.microsoft.com/office/drawing/2014/main" id="{2055925D-C8C6-40B1-9E01-D8C19145D608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D401817-5185-4E2C-AC67-A605885A3432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B63E0DE-9342-4C57-AADD-6C4391453754}" type="slidenum">
              <a:rPr lang="pt-BR" altLang="pt-BR"/>
              <a:pPr/>
              <a:t>18</a:t>
            </a:fld>
            <a:endParaRPr lang="pt-BR" altLang="pt-BR"/>
          </a:p>
        </p:txBody>
      </p:sp>
      <p:sp>
        <p:nvSpPr>
          <p:cNvPr id="67585" name="Rectangle 1">
            <a:extLst>
              <a:ext uri="{FF2B5EF4-FFF2-40B4-BE49-F238E27FC236}">
                <a16:creationId xmlns:a16="http://schemas.microsoft.com/office/drawing/2014/main" id="{B5BA357E-B616-415C-8657-7F328F07F164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7586" name="Rectangle 2">
            <a:extLst>
              <a:ext uri="{FF2B5EF4-FFF2-40B4-BE49-F238E27FC236}">
                <a16:creationId xmlns:a16="http://schemas.microsoft.com/office/drawing/2014/main" id="{72DA442F-7F02-495E-ACFB-4085346EB6C8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997B053-0097-4D62-B114-3BDB93FBD11B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BA8902E-AB80-43F0-A8A2-BA6C315B6356}" type="slidenum">
              <a:rPr lang="pt-BR" altLang="pt-BR"/>
              <a:pPr/>
              <a:t>19</a:t>
            </a:fld>
            <a:endParaRPr lang="pt-BR" altLang="pt-BR"/>
          </a:p>
        </p:txBody>
      </p:sp>
      <p:sp>
        <p:nvSpPr>
          <p:cNvPr id="68609" name="Rectangle 1">
            <a:extLst>
              <a:ext uri="{FF2B5EF4-FFF2-40B4-BE49-F238E27FC236}">
                <a16:creationId xmlns:a16="http://schemas.microsoft.com/office/drawing/2014/main" id="{D3E89381-1CD5-4E8F-91A4-1E4F883AAF70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8610" name="Rectangle 2">
            <a:extLst>
              <a:ext uri="{FF2B5EF4-FFF2-40B4-BE49-F238E27FC236}">
                <a16:creationId xmlns:a16="http://schemas.microsoft.com/office/drawing/2014/main" id="{8D94FCEE-CB92-4801-BADC-32B9BC8DFE86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F68830-D738-43B9-9B0F-8A93CEBDCD0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51BFAA7-1356-421A-A0A7-B29490F2C3A5}" type="slidenum">
              <a:rPr lang="pt-BR" altLang="pt-BR"/>
              <a:pPr/>
              <a:t>20</a:t>
            </a:fld>
            <a:endParaRPr lang="pt-BR" altLang="pt-BR"/>
          </a:p>
        </p:txBody>
      </p:sp>
      <p:sp>
        <p:nvSpPr>
          <p:cNvPr id="69633" name="Rectangle 1">
            <a:extLst>
              <a:ext uri="{FF2B5EF4-FFF2-40B4-BE49-F238E27FC236}">
                <a16:creationId xmlns:a16="http://schemas.microsoft.com/office/drawing/2014/main" id="{FC2628E7-69FE-4C63-8F6D-9E37B61E5545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9634" name="Rectangle 2">
            <a:extLst>
              <a:ext uri="{FF2B5EF4-FFF2-40B4-BE49-F238E27FC236}">
                <a16:creationId xmlns:a16="http://schemas.microsoft.com/office/drawing/2014/main" id="{B7E29CAE-107E-4358-940C-0256D4E7ADA3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9FACA44-17E9-4B81-89E0-32E78B9655B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56BF21F-6692-4448-9E2A-E4340848C17F}" type="slidenum">
              <a:rPr lang="pt-BR" altLang="pt-BR"/>
              <a:pPr/>
              <a:t>21</a:t>
            </a:fld>
            <a:endParaRPr lang="pt-BR" altLang="pt-BR"/>
          </a:p>
        </p:txBody>
      </p:sp>
      <p:sp>
        <p:nvSpPr>
          <p:cNvPr id="70657" name="Rectangle 1">
            <a:extLst>
              <a:ext uri="{FF2B5EF4-FFF2-40B4-BE49-F238E27FC236}">
                <a16:creationId xmlns:a16="http://schemas.microsoft.com/office/drawing/2014/main" id="{7DDD0E81-D0A8-4D19-859C-C481330A4A2D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0658" name="Rectangle 2">
            <a:extLst>
              <a:ext uri="{FF2B5EF4-FFF2-40B4-BE49-F238E27FC236}">
                <a16:creationId xmlns:a16="http://schemas.microsoft.com/office/drawing/2014/main" id="{4DCF7CE9-DE1E-48C5-8388-C05C727CE0A1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2C46B9A-BBD3-494B-95FB-17CC8FD54040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C513827-1104-42CF-9531-9CBA0DE4A5F6}" type="slidenum">
              <a:rPr lang="pt-BR" altLang="pt-BR"/>
              <a:pPr/>
              <a:t>22</a:t>
            </a:fld>
            <a:endParaRPr lang="pt-BR" altLang="pt-BR"/>
          </a:p>
        </p:txBody>
      </p:sp>
      <p:sp>
        <p:nvSpPr>
          <p:cNvPr id="71681" name="Rectangle 1">
            <a:extLst>
              <a:ext uri="{FF2B5EF4-FFF2-40B4-BE49-F238E27FC236}">
                <a16:creationId xmlns:a16="http://schemas.microsoft.com/office/drawing/2014/main" id="{4C7DA416-6BDE-4D7D-8F3C-CEA474AD82D3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682" name="Rectangle 2">
            <a:extLst>
              <a:ext uri="{FF2B5EF4-FFF2-40B4-BE49-F238E27FC236}">
                <a16:creationId xmlns:a16="http://schemas.microsoft.com/office/drawing/2014/main" id="{1EC27A92-DA25-4741-A8D1-8D74CBD301E4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A8CA56C-C652-4AAC-9897-2330A23AA7A0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1BB2BB3-C4DD-4C5E-A6C1-C6CF04998D69}" type="slidenum">
              <a:rPr lang="pt-BR" altLang="pt-BR"/>
              <a:pPr/>
              <a:t>23</a:t>
            </a:fld>
            <a:endParaRPr lang="pt-BR" altLang="pt-BR"/>
          </a:p>
        </p:txBody>
      </p:sp>
      <p:sp>
        <p:nvSpPr>
          <p:cNvPr id="72705" name="Rectangle 1">
            <a:extLst>
              <a:ext uri="{FF2B5EF4-FFF2-40B4-BE49-F238E27FC236}">
                <a16:creationId xmlns:a16="http://schemas.microsoft.com/office/drawing/2014/main" id="{46B40BAC-1F00-4DB2-8F92-04F874DD7C3D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2706" name="Rectangle 2">
            <a:extLst>
              <a:ext uri="{FF2B5EF4-FFF2-40B4-BE49-F238E27FC236}">
                <a16:creationId xmlns:a16="http://schemas.microsoft.com/office/drawing/2014/main" id="{3D2C6639-4346-4274-A03C-1838C91297C5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2D7BF3E-76D7-45DD-BC0E-9B5964EA3C85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7639302-B0E6-4933-8EBD-4EAC220FEE6A}" type="slidenum">
              <a:rPr lang="pt-BR" altLang="pt-BR"/>
              <a:pPr/>
              <a:t>24</a:t>
            </a:fld>
            <a:endParaRPr lang="pt-BR" altLang="pt-BR"/>
          </a:p>
        </p:txBody>
      </p:sp>
      <p:sp>
        <p:nvSpPr>
          <p:cNvPr id="73729" name="Rectangle 1">
            <a:extLst>
              <a:ext uri="{FF2B5EF4-FFF2-40B4-BE49-F238E27FC236}">
                <a16:creationId xmlns:a16="http://schemas.microsoft.com/office/drawing/2014/main" id="{25453235-1228-443C-9FFC-1DD952C2631A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3730" name="Rectangle 2">
            <a:extLst>
              <a:ext uri="{FF2B5EF4-FFF2-40B4-BE49-F238E27FC236}">
                <a16:creationId xmlns:a16="http://schemas.microsoft.com/office/drawing/2014/main" id="{0D2634C3-B7C8-4DC4-95E4-97E86629F085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8A22F4E-C1DB-4050-8A68-8F4D5B9B73A8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AF6AF61-8F5A-4E9A-9E38-7C97EE1CEAB4}" type="slidenum">
              <a:rPr lang="pt-BR" altLang="pt-BR"/>
              <a:pPr/>
              <a:t>25</a:t>
            </a:fld>
            <a:endParaRPr lang="pt-BR" altLang="pt-BR"/>
          </a:p>
        </p:txBody>
      </p:sp>
      <p:sp>
        <p:nvSpPr>
          <p:cNvPr id="74753" name="Rectangle 1">
            <a:extLst>
              <a:ext uri="{FF2B5EF4-FFF2-40B4-BE49-F238E27FC236}">
                <a16:creationId xmlns:a16="http://schemas.microsoft.com/office/drawing/2014/main" id="{F9CFCA06-BB9C-46E5-AC2C-FF957013931B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id="{B42EE191-94C4-4DA1-A9D7-09A29B1BEA9B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B87FD23-CD2B-4006-BABA-332456A75D95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72DFC21-D8B4-4FA0-BCDC-0793E0316372}" type="slidenum">
              <a:rPr lang="pt-BR" altLang="pt-BR"/>
              <a:pPr/>
              <a:t>26</a:t>
            </a:fld>
            <a:endParaRPr lang="pt-BR" altLang="pt-BR"/>
          </a:p>
        </p:txBody>
      </p:sp>
      <p:sp>
        <p:nvSpPr>
          <p:cNvPr id="75777" name="Rectangle 1">
            <a:extLst>
              <a:ext uri="{FF2B5EF4-FFF2-40B4-BE49-F238E27FC236}">
                <a16:creationId xmlns:a16="http://schemas.microsoft.com/office/drawing/2014/main" id="{5B6806E2-9DF0-4008-8378-C40B64C15413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5778" name="Rectangle 2">
            <a:extLst>
              <a:ext uri="{FF2B5EF4-FFF2-40B4-BE49-F238E27FC236}">
                <a16:creationId xmlns:a16="http://schemas.microsoft.com/office/drawing/2014/main" id="{FFD0B892-3A91-4440-86FA-E2C24C6ECEAE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7CA7664-96FB-4981-AF3E-D7CBBCDC6FA2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2CC0AFF-C6C3-4764-BB51-77579B91F728}" type="slidenum">
              <a:rPr lang="pt-BR" altLang="pt-BR"/>
              <a:pPr/>
              <a:t>27</a:t>
            </a:fld>
            <a:endParaRPr lang="pt-BR" altLang="pt-BR"/>
          </a:p>
        </p:txBody>
      </p:sp>
      <p:sp>
        <p:nvSpPr>
          <p:cNvPr id="76801" name="Rectangle 1">
            <a:extLst>
              <a:ext uri="{FF2B5EF4-FFF2-40B4-BE49-F238E27FC236}">
                <a16:creationId xmlns:a16="http://schemas.microsoft.com/office/drawing/2014/main" id="{1BF7C535-3F81-4F6C-9A6C-347295D04F6D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6802" name="Rectangle 2">
            <a:extLst>
              <a:ext uri="{FF2B5EF4-FFF2-40B4-BE49-F238E27FC236}">
                <a16:creationId xmlns:a16="http://schemas.microsoft.com/office/drawing/2014/main" id="{B63082AA-F86A-4BC9-9FEC-58D9ED631A5E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4E1FE7F-F767-49AC-A159-DECF6D4BECCD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A1810A8-E53B-40C7-9AE3-A69BAF3C2EBA}" type="slidenum">
              <a:rPr lang="pt-BR" altLang="pt-BR"/>
              <a:pPr/>
              <a:t>28</a:t>
            </a:fld>
            <a:endParaRPr lang="pt-BR" altLang="pt-BR"/>
          </a:p>
        </p:txBody>
      </p:sp>
      <p:sp>
        <p:nvSpPr>
          <p:cNvPr id="77825" name="Rectangle 1">
            <a:extLst>
              <a:ext uri="{FF2B5EF4-FFF2-40B4-BE49-F238E27FC236}">
                <a16:creationId xmlns:a16="http://schemas.microsoft.com/office/drawing/2014/main" id="{473158B0-F8E1-47C7-9CA1-62CE26F64C7E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7826" name="Rectangle 2">
            <a:extLst>
              <a:ext uri="{FF2B5EF4-FFF2-40B4-BE49-F238E27FC236}">
                <a16:creationId xmlns:a16="http://schemas.microsoft.com/office/drawing/2014/main" id="{0EE7BF7F-4444-45A9-92C2-73A8DDEE7E5C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FAF25F-8010-49E3-A255-E1B2F1975620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A148302-3F1F-4AF0-8137-28B99D0625AA}" type="slidenum">
              <a:rPr lang="pt-BR" altLang="pt-BR"/>
              <a:pPr/>
              <a:t>29</a:t>
            </a:fld>
            <a:endParaRPr lang="pt-BR" altLang="pt-BR"/>
          </a:p>
        </p:txBody>
      </p:sp>
      <p:sp>
        <p:nvSpPr>
          <p:cNvPr id="78849" name="Rectangle 1">
            <a:extLst>
              <a:ext uri="{FF2B5EF4-FFF2-40B4-BE49-F238E27FC236}">
                <a16:creationId xmlns:a16="http://schemas.microsoft.com/office/drawing/2014/main" id="{1D093D8D-CE66-49B6-85C2-E61248FC4941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8850" name="Rectangle 2">
            <a:extLst>
              <a:ext uri="{FF2B5EF4-FFF2-40B4-BE49-F238E27FC236}">
                <a16:creationId xmlns:a16="http://schemas.microsoft.com/office/drawing/2014/main" id="{743F6181-06F2-4033-82CF-DBA36BEB1037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FE08C4B-36A4-4CE6-8343-BF04EB77F4B8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2ECBCEC-BFD2-4329-ACD3-7774158E5C15}" type="slidenum">
              <a:rPr lang="pt-BR" altLang="pt-BR"/>
              <a:pPr/>
              <a:t>30</a:t>
            </a:fld>
            <a:endParaRPr lang="pt-BR" altLang="pt-BR"/>
          </a:p>
        </p:txBody>
      </p:sp>
      <p:sp>
        <p:nvSpPr>
          <p:cNvPr id="79873" name="Rectangle 1">
            <a:extLst>
              <a:ext uri="{FF2B5EF4-FFF2-40B4-BE49-F238E27FC236}">
                <a16:creationId xmlns:a16="http://schemas.microsoft.com/office/drawing/2014/main" id="{A4AD7175-90BE-4BE5-8434-3EE4C0287D9B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9874" name="Rectangle 2">
            <a:extLst>
              <a:ext uri="{FF2B5EF4-FFF2-40B4-BE49-F238E27FC236}">
                <a16:creationId xmlns:a16="http://schemas.microsoft.com/office/drawing/2014/main" id="{99BE5578-3045-4ECD-8563-D4B08487ADD9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DC976A1-24AC-4896-BA0B-2D950EA7540D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58F373E-DC24-46D2-83A4-F0FFF06A0180}" type="slidenum">
              <a:rPr lang="pt-BR" altLang="pt-BR"/>
              <a:pPr/>
              <a:t>31</a:t>
            </a:fld>
            <a:endParaRPr lang="pt-BR" altLang="pt-BR"/>
          </a:p>
        </p:txBody>
      </p:sp>
      <p:sp>
        <p:nvSpPr>
          <p:cNvPr id="80897" name="Rectangle 1">
            <a:extLst>
              <a:ext uri="{FF2B5EF4-FFF2-40B4-BE49-F238E27FC236}">
                <a16:creationId xmlns:a16="http://schemas.microsoft.com/office/drawing/2014/main" id="{D8ED0B06-1BD0-4A15-9A1F-A628CC687AF7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0898" name="Rectangle 2">
            <a:extLst>
              <a:ext uri="{FF2B5EF4-FFF2-40B4-BE49-F238E27FC236}">
                <a16:creationId xmlns:a16="http://schemas.microsoft.com/office/drawing/2014/main" id="{E282C553-4D32-4E7F-801C-97AD4A7107D3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5CC0338-811C-4161-9844-13426C7CB8A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945A3A6-DAF8-4534-B68E-ECF0E51B8843}" type="slidenum">
              <a:rPr lang="pt-BR" altLang="pt-BR"/>
              <a:pPr/>
              <a:t>32</a:t>
            </a:fld>
            <a:endParaRPr lang="pt-BR" altLang="pt-BR"/>
          </a:p>
        </p:txBody>
      </p:sp>
      <p:sp>
        <p:nvSpPr>
          <p:cNvPr id="81921" name="Rectangle 1">
            <a:extLst>
              <a:ext uri="{FF2B5EF4-FFF2-40B4-BE49-F238E27FC236}">
                <a16:creationId xmlns:a16="http://schemas.microsoft.com/office/drawing/2014/main" id="{7ECCEB93-21BD-4D9E-B97F-9664780EDB9E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22" name="Rectangle 2">
            <a:extLst>
              <a:ext uri="{FF2B5EF4-FFF2-40B4-BE49-F238E27FC236}">
                <a16:creationId xmlns:a16="http://schemas.microsoft.com/office/drawing/2014/main" id="{3D17D9F0-23C7-4165-9060-0CDD85EED0A7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2AF950A-34EB-47D6-9348-7B60B4BB0445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81AF0B7-726E-473C-9491-B871887DBF86}" type="slidenum">
              <a:rPr lang="pt-BR" altLang="pt-BR"/>
              <a:pPr/>
              <a:t>33</a:t>
            </a:fld>
            <a:endParaRPr lang="pt-BR" altLang="pt-BR"/>
          </a:p>
        </p:txBody>
      </p:sp>
      <p:sp>
        <p:nvSpPr>
          <p:cNvPr id="82945" name="Rectangle 1">
            <a:extLst>
              <a:ext uri="{FF2B5EF4-FFF2-40B4-BE49-F238E27FC236}">
                <a16:creationId xmlns:a16="http://schemas.microsoft.com/office/drawing/2014/main" id="{14A1903D-508C-4D00-89DA-AE3D6C96403F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41272CF4-15B5-453B-B333-382CC7F748D2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F78CF5C-2610-48CD-B1FE-0958B8B4768A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2BB224-2DD2-445A-B172-9F6491A84B17}" type="slidenum">
              <a:rPr lang="pt-BR" altLang="pt-BR"/>
              <a:pPr/>
              <a:t>34</a:t>
            </a:fld>
            <a:endParaRPr lang="pt-BR" altLang="pt-BR"/>
          </a:p>
        </p:txBody>
      </p:sp>
      <p:sp>
        <p:nvSpPr>
          <p:cNvPr id="83969" name="Rectangle 1">
            <a:extLst>
              <a:ext uri="{FF2B5EF4-FFF2-40B4-BE49-F238E27FC236}">
                <a16:creationId xmlns:a16="http://schemas.microsoft.com/office/drawing/2014/main" id="{67881B96-FD59-49AB-98CD-BEA23BD94B0E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3970" name="Rectangle 2">
            <a:extLst>
              <a:ext uri="{FF2B5EF4-FFF2-40B4-BE49-F238E27FC236}">
                <a16:creationId xmlns:a16="http://schemas.microsoft.com/office/drawing/2014/main" id="{F29DBE23-7CCC-40FB-B3DD-82FE9095C1A6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7A33BAD-2032-4EE6-827D-347C25F85118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C85AAE9-E461-4229-98BD-159C3B958FB7}" type="slidenum">
              <a:rPr lang="pt-BR" altLang="pt-BR"/>
              <a:pPr/>
              <a:t>35</a:t>
            </a:fld>
            <a:endParaRPr lang="pt-BR" altLang="pt-BR"/>
          </a:p>
        </p:txBody>
      </p:sp>
      <p:sp>
        <p:nvSpPr>
          <p:cNvPr id="84993" name="Rectangle 1">
            <a:extLst>
              <a:ext uri="{FF2B5EF4-FFF2-40B4-BE49-F238E27FC236}">
                <a16:creationId xmlns:a16="http://schemas.microsoft.com/office/drawing/2014/main" id="{3638E6C3-89A7-4A96-AC2B-3341C930D389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4994" name="Rectangle 2">
            <a:extLst>
              <a:ext uri="{FF2B5EF4-FFF2-40B4-BE49-F238E27FC236}">
                <a16:creationId xmlns:a16="http://schemas.microsoft.com/office/drawing/2014/main" id="{A70D0973-EA2E-4963-A3B1-C2BB49C31139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FAA8387-CFBF-477E-9930-44780F62232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4CA639D-3AA5-4E30-B934-E82F6CB64840}" type="slidenum">
              <a:rPr lang="pt-BR" altLang="pt-BR"/>
              <a:pPr/>
              <a:t>36</a:t>
            </a:fld>
            <a:endParaRPr lang="pt-BR" altLang="pt-BR"/>
          </a:p>
        </p:txBody>
      </p:sp>
      <p:sp>
        <p:nvSpPr>
          <p:cNvPr id="86017" name="Rectangle 1">
            <a:extLst>
              <a:ext uri="{FF2B5EF4-FFF2-40B4-BE49-F238E27FC236}">
                <a16:creationId xmlns:a16="http://schemas.microsoft.com/office/drawing/2014/main" id="{DD76353D-2046-40B9-A7AC-04E725A9C1F1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6018" name="Rectangle 2">
            <a:extLst>
              <a:ext uri="{FF2B5EF4-FFF2-40B4-BE49-F238E27FC236}">
                <a16:creationId xmlns:a16="http://schemas.microsoft.com/office/drawing/2014/main" id="{A08B81E1-5591-4D3F-BBC5-1B2249C7CC2A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9A244F4-A22C-44B2-B00D-274D7882288F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F8C3CAB-4C5A-408D-89CA-75D6518C9055}" type="slidenum">
              <a:rPr lang="pt-BR" altLang="pt-BR"/>
              <a:pPr/>
              <a:t>37</a:t>
            </a:fld>
            <a:endParaRPr lang="pt-BR" altLang="pt-BR"/>
          </a:p>
        </p:txBody>
      </p:sp>
      <p:sp>
        <p:nvSpPr>
          <p:cNvPr id="87041" name="Rectangle 1">
            <a:extLst>
              <a:ext uri="{FF2B5EF4-FFF2-40B4-BE49-F238E27FC236}">
                <a16:creationId xmlns:a16="http://schemas.microsoft.com/office/drawing/2014/main" id="{5D1A7FEE-7E71-469C-BB5A-44BB857CF555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7042" name="Rectangle 2">
            <a:extLst>
              <a:ext uri="{FF2B5EF4-FFF2-40B4-BE49-F238E27FC236}">
                <a16:creationId xmlns:a16="http://schemas.microsoft.com/office/drawing/2014/main" id="{2D12343A-2F37-4177-AE4B-8D0B591E542D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046493F-F4BD-49EF-A5AA-F88FDBA4BA3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9D037EF-0A02-4281-A28C-3ABAA2B68199}" type="slidenum">
              <a:rPr lang="pt-BR" altLang="pt-BR"/>
              <a:pPr/>
              <a:t>38</a:t>
            </a:fld>
            <a:endParaRPr lang="pt-BR" altLang="pt-BR"/>
          </a:p>
        </p:txBody>
      </p:sp>
      <p:sp>
        <p:nvSpPr>
          <p:cNvPr id="88065" name="Rectangle 1">
            <a:extLst>
              <a:ext uri="{FF2B5EF4-FFF2-40B4-BE49-F238E27FC236}">
                <a16:creationId xmlns:a16="http://schemas.microsoft.com/office/drawing/2014/main" id="{9A513D2C-D053-4937-8A05-FAA9AF4C1688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8066" name="Rectangle 2">
            <a:extLst>
              <a:ext uri="{FF2B5EF4-FFF2-40B4-BE49-F238E27FC236}">
                <a16:creationId xmlns:a16="http://schemas.microsoft.com/office/drawing/2014/main" id="{336BFC59-1E3C-48CF-BC82-5CE5B978CA38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06B588C-258B-45A4-B757-9404E70F8F5A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79DF589-F1E2-4DED-8EF0-8AD988D929D8}" type="slidenum">
              <a:rPr lang="pt-BR" altLang="pt-BR"/>
              <a:pPr/>
              <a:t>39</a:t>
            </a:fld>
            <a:endParaRPr lang="pt-BR" altLang="pt-BR"/>
          </a:p>
        </p:txBody>
      </p:sp>
      <p:sp>
        <p:nvSpPr>
          <p:cNvPr id="89089" name="Rectangle 1">
            <a:extLst>
              <a:ext uri="{FF2B5EF4-FFF2-40B4-BE49-F238E27FC236}">
                <a16:creationId xmlns:a16="http://schemas.microsoft.com/office/drawing/2014/main" id="{5324FE41-7887-4D59-B9FF-890FFED81140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9090" name="Rectangle 2">
            <a:extLst>
              <a:ext uri="{FF2B5EF4-FFF2-40B4-BE49-F238E27FC236}">
                <a16:creationId xmlns:a16="http://schemas.microsoft.com/office/drawing/2014/main" id="{AEB03FE9-6AF2-4F89-B4E4-6A79003AA056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EC4248-3A4B-4977-A8F6-BEB5D8D5ADA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1C27325-234A-4779-914D-D43FDF87D1B5}" type="slidenum">
              <a:rPr lang="pt-BR" altLang="pt-BR"/>
              <a:pPr/>
              <a:t>40</a:t>
            </a:fld>
            <a:endParaRPr lang="pt-BR" altLang="pt-BR"/>
          </a:p>
        </p:txBody>
      </p:sp>
      <p:sp>
        <p:nvSpPr>
          <p:cNvPr id="90113" name="Rectangle 1">
            <a:extLst>
              <a:ext uri="{FF2B5EF4-FFF2-40B4-BE49-F238E27FC236}">
                <a16:creationId xmlns:a16="http://schemas.microsoft.com/office/drawing/2014/main" id="{A622FE07-60C4-420E-983A-A565278431B8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0114" name="Rectangle 2">
            <a:extLst>
              <a:ext uri="{FF2B5EF4-FFF2-40B4-BE49-F238E27FC236}">
                <a16:creationId xmlns:a16="http://schemas.microsoft.com/office/drawing/2014/main" id="{C20880C1-ED49-4513-A666-BA6FE2D972F8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883C18-A4B7-40BC-ABAC-3C83CEB0D76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2F3E5C7-AA29-42B8-8504-9E22FB6856B0}" type="slidenum">
              <a:rPr lang="pt-BR" altLang="pt-BR"/>
              <a:pPr/>
              <a:t>41</a:t>
            </a:fld>
            <a:endParaRPr lang="pt-BR" altLang="pt-BR"/>
          </a:p>
        </p:txBody>
      </p:sp>
      <p:sp>
        <p:nvSpPr>
          <p:cNvPr id="91137" name="Rectangle 1">
            <a:extLst>
              <a:ext uri="{FF2B5EF4-FFF2-40B4-BE49-F238E27FC236}">
                <a16:creationId xmlns:a16="http://schemas.microsoft.com/office/drawing/2014/main" id="{4CBF7CFA-297A-4C65-B150-1111A5ECDE4C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1138" name="Rectangle 2">
            <a:extLst>
              <a:ext uri="{FF2B5EF4-FFF2-40B4-BE49-F238E27FC236}">
                <a16:creationId xmlns:a16="http://schemas.microsoft.com/office/drawing/2014/main" id="{14450FBB-F960-4818-9C71-06E0783C7ED6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BDB3177-9217-41A1-A941-97720C8F928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5DA3B9E-A8C0-4A9D-B568-BE5CB0FB3138}" type="slidenum">
              <a:rPr lang="pt-BR" altLang="pt-BR"/>
              <a:pPr/>
              <a:t>42</a:t>
            </a:fld>
            <a:endParaRPr lang="pt-BR" altLang="pt-BR"/>
          </a:p>
        </p:txBody>
      </p:sp>
      <p:sp>
        <p:nvSpPr>
          <p:cNvPr id="92161" name="Rectangle 1">
            <a:extLst>
              <a:ext uri="{FF2B5EF4-FFF2-40B4-BE49-F238E27FC236}">
                <a16:creationId xmlns:a16="http://schemas.microsoft.com/office/drawing/2014/main" id="{5C80B700-7F4B-47B2-8B75-8700F2096A68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162" name="Rectangle 2">
            <a:extLst>
              <a:ext uri="{FF2B5EF4-FFF2-40B4-BE49-F238E27FC236}">
                <a16:creationId xmlns:a16="http://schemas.microsoft.com/office/drawing/2014/main" id="{0796077B-7D99-4207-A258-1A515CE09C1A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AD91148-D81F-4E2F-9483-425C62AFE69C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01A2D79-E656-4C86-B945-9F6D88DDC3DD}" type="slidenum">
              <a:rPr lang="pt-BR" altLang="pt-BR"/>
              <a:pPr/>
              <a:t>43</a:t>
            </a:fld>
            <a:endParaRPr lang="pt-BR" altLang="pt-BR"/>
          </a:p>
        </p:txBody>
      </p:sp>
      <p:sp>
        <p:nvSpPr>
          <p:cNvPr id="93185" name="Rectangle 1">
            <a:extLst>
              <a:ext uri="{FF2B5EF4-FFF2-40B4-BE49-F238E27FC236}">
                <a16:creationId xmlns:a16="http://schemas.microsoft.com/office/drawing/2014/main" id="{74D033CC-5F52-4A71-9465-57F179808BD7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3186" name="Rectangle 2">
            <a:extLst>
              <a:ext uri="{FF2B5EF4-FFF2-40B4-BE49-F238E27FC236}">
                <a16:creationId xmlns:a16="http://schemas.microsoft.com/office/drawing/2014/main" id="{F71D8A8C-ED91-4934-8CD8-236897E759C7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36EEFBB-8662-4886-908D-5D914411F43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14A4BA3-EF43-4A0F-9E78-C2459943748E}" type="slidenum">
              <a:rPr lang="pt-BR" altLang="pt-BR"/>
              <a:pPr/>
              <a:t>44</a:t>
            </a:fld>
            <a:endParaRPr lang="pt-BR" altLang="pt-BR"/>
          </a:p>
        </p:txBody>
      </p:sp>
      <p:sp>
        <p:nvSpPr>
          <p:cNvPr id="94209" name="Rectangle 1">
            <a:extLst>
              <a:ext uri="{FF2B5EF4-FFF2-40B4-BE49-F238E27FC236}">
                <a16:creationId xmlns:a16="http://schemas.microsoft.com/office/drawing/2014/main" id="{64EB50F4-4377-4F96-9112-2E1BE5026DE5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4210" name="Rectangle 2">
            <a:extLst>
              <a:ext uri="{FF2B5EF4-FFF2-40B4-BE49-F238E27FC236}">
                <a16:creationId xmlns:a16="http://schemas.microsoft.com/office/drawing/2014/main" id="{B45601B7-282A-406B-BB97-61D727EC09D4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96594D-8384-411F-A71C-1B2289E185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55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191A48A-5000-46BE-9425-1E170EF5F3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55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2928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B9A111-B24E-4E4F-81C1-5BF121939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2F611A7-90F2-4EA4-B549-C5F60299C6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8242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B4F400-09BD-45B8-A0D5-BD3993D88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718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73E12925-9A79-405E-AA67-88DB47E1DF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718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</p:spTree>
    <p:extLst>
      <p:ext uri="{BB962C8B-B14F-4D97-AF65-F5344CB8AC3E}">
        <p14:creationId xmlns:p14="http://schemas.microsoft.com/office/powerpoint/2010/main" val="2559869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9E8138-BB2E-486D-A25E-33B225998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4EBB31D-2307-4B57-B85A-C68077B945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408613" cy="3975100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FAFB3BA5-E442-4759-8743-8591432603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0613" y="1604963"/>
            <a:ext cx="5410200" cy="3975100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344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389985-7545-4811-8BAB-E4BA3AEA4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7187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E159668E-E927-48EF-A43F-AE42265490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3C91D49C-47B6-445B-890C-D6D593A6CA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DCB7BD4A-F5A6-4D13-994B-C226D0172C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3788" y="1681163"/>
            <a:ext cx="51831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AA4BF05D-4355-4947-91D2-66A10207A6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3788" y="2505075"/>
            <a:ext cx="51831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5075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CDEA17-8EC0-4C64-BBD8-CB2A25C11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621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6912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B5F6AE-2E75-4711-B50F-D7B4A52A2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5F1BF62E-C795-4CEC-9E76-F9EF5231ED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AFF77B24-4DF7-432E-882B-9B9DB02BF4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</p:spTree>
    <p:extLst>
      <p:ext uri="{BB962C8B-B14F-4D97-AF65-F5344CB8AC3E}">
        <p14:creationId xmlns:p14="http://schemas.microsoft.com/office/powerpoint/2010/main" val="676954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45D381-D486-4191-81AA-A0E2A5A3D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5186A147-DE77-4B15-9FA4-BE6BAA171B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D527B9C7-621C-4891-9683-985D23C6FC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</p:spTree>
    <p:extLst>
      <p:ext uri="{BB962C8B-B14F-4D97-AF65-F5344CB8AC3E}">
        <p14:creationId xmlns:p14="http://schemas.microsoft.com/office/powerpoint/2010/main" val="4038141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4CBCE2-1F24-45E8-87B7-ADC3217B8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A8EB1FD8-AA9B-4C3E-9662-5F6E68A5E6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453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E215539-8091-4C84-8D68-A23A282DA7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3050"/>
            <a:ext cx="2741613" cy="5307013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A40C6D2B-61E8-4116-A9A7-BB067C25E2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3050"/>
            <a:ext cx="8077200" cy="5307013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6229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B6B998-322C-4AB1-A4E2-19A248250A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55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56F0536-1615-4E95-BFC1-CB3A6085DD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55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1217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6D980A-7F83-41D1-AD7C-49945892A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1A4C219-92C5-4B30-B1D3-4EF8E5F17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68973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819455-6BB8-4A28-907B-64A0797A5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718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530B64B1-E999-48BA-93EF-02CC2B5F7B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718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</p:spTree>
    <p:extLst>
      <p:ext uri="{BB962C8B-B14F-4D97-AF65-F5344CB8AC3E}">
        <p14:creationId xmlns:p14="http://schemas.microsoft.com/office/powerpoint/2010/main" val="35872147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20EAD4-6141-44B3-8E29-E5FC70F5B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F982770-AC85-4963-AE9D-9E1D62BE30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408613" cy="3975100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68523E67-1D74-4620-AF6B-523CAE999D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0613" y="1604963"/>
            <a:ext cx="5410200" cy="3975100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63710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A0D6E7-4CD5-4A93-B4B9-77D30FC2E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7187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7A3E08C9-5F06-4240-95F7-07393961F7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8D6A7B20-C993-43AD-BD80-E1F9827912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A459651A-016C-4788-838B-CC7686B6C2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3788" y="1681163"/>
            <a:ext cx="51831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204CD58A-C1E4-4C4A-8F7A-7014495214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3788" y="2505075"/>
            <a:ext cx="51831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88387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C0A5B9-694C-45DC-91E1-A23F678EF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405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71384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4BF9FC-164E-4D83-9901-C300B0F0F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57097069-22AA-4C29-8936-18A3E8DD7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B69E146C-156A-4E5F-9B07-465E7E9442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</p:spTree>
    <p:extLst>
      <p:ext uri="{BB962C8B-B14F-4D97-AF65-F5344CB8AC3E}">
        <p14:creationId xmlns:p14="http://schemas.microsoft.com/office/powerpoint/2010/main" val="30263936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87E2ED-2E64-4CC7-8A33-AEEAED155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3FB72382-7286-479B-8264-46A6D67101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F221F651-D7FA-43DF-AF8A-CC76827B50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</p:spTree>
    <p:extLst>
      <p:ext uri="{BB962C8B-B14F-4D97-AF65-F5344CB8AC3E}">
        <p14:creationId xmlns:p14="http://schemas.microsoft.com/office/powerpoint/2010/main" val="2706573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9B6E96-57BF-4AF1-9D24-27EC45958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1D928DBB-5EF7-4883-B63B-CB04255159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39288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5CE5D8D-C774-40E5-9C08-47180655EB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3050"/>
            <a:ext cx="2741613" cy="5307013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7845AEAB-D412-4F86-B572-B9504CCA5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3050"/>
            <a:ext cx="8077200" cy="5307013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21162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343DDC-30CA-4E68-A4EB-0365ABB928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55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9598B0F-0A3D-45E9-AE8C-675BDCB963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55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5975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67C642-1409-47FB-95FA-4DE8362F2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5B7D424-0637-4114-9081-8CB2C510D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928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F5D77D-15A0-494A-810D-0B6322B30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718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CB309A42-0972-4F4E-9086-26C33B6050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718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</p:spTree>
    <p:extLst>
      <p:ext uri="{BB962C8B-B14F-4D97-AF65-F5344CB8AC3E}">
        <p14:creationId xmlns:p14="http://schemas.microsoft.com/office/powerpoint/2010/main" val="23157196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FEA5C1-A66B-44FD-A5DB-3FF2B97B0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AB98DC0-8608-47D9-A620-F72AE7D216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408613" cy="3975100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8307E97D-6039-4CD6-8DAB-BAD83E0A13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0613" y="1604963"/>
            <a:ext cx="5410200" cy="3975100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55287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1DA22F-98C1-4F3F-8CC2-68CE12B01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7187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EDE9BBE8-0C47-45DD-B296-1D62C4608D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AB63E81E-B5D8-4545-9EFB-18E7DDA965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AA0685DE-21C3-45B8-980D-548E1F44A3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3788" y="1681163"/>
            <a:ext cx="51831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EBCA393F-2F6B-4CD4-BFEB-E012131D3E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3788" y="2505075"/>
            <a:ext cx="51831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306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8607F2-99FE-4B17-8CBC-133F05369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71825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60834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69615B-C2DA-465C-BAF1-9ED1F9E5D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417AB39-E02E-4653-BEB7-CB6AC0CE1C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CA853E53-05C6-4621-89BB-AA38CD5291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</p:spTree>
    <p:extLst>
      <p:ext uri="{BB962C8B-B14F-4D97-AF65-F5344CB8AC3E}">
        <p14:creationId xmlns:p14="http://schemas.microsoft.com/office/powerpoint/2010/main" val="18390032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317AEB-588E-47B0-AA06-581DB1239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03EE939E-3D86-4E9D-A8A9-3B9E99A46B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B7ACB15B-4BDC-43D7-B6E7-9779AE9DDB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</p:spTree>
    <p:extLst>
      <p:ext uri="{BB962C8B-B14F-4D97-AF65-F5344CB8AC3E}">
        <p14:creationId xmlns:p14="http://schemas.microsoft.com/office/powerpoint/2010/main" val="37869966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9A49B1-FD16-4887-8177-67871BCE8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0D239D71-21CD-40FC-A654-3E2BA1937E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83576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620CF64-6BAE-4229-A098-85E0177321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3050"/>
            <a:ext cx="2741613" cy="5307013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E82A894E-02EB-4885-8244-46CC5A1B9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3050"/>
            <a:ext cx="8077200" cy="5307013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5530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>
            <a:extLst>
              <a:ext uri="{FF2B5EF4-FFF2-40B4-BE49-F238E27FC236}">
                <a16:creationId xmlns:a16="http://schemas.microsoft.com/office/drawing/2014/main" id="{8987ACCC-4EAD-4BB4-9234-8F7567373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26925" cy="687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6" name="Rectangle 2">
            <a:extLst>
              <a:ext uri="{FF2B5EF4-FFF2-40B4-BE49-F238E27FC236}">
                <a16:creationId xmlns:a16="http://schemas.microsoft.com/office/drawing/2014/main" id="{83FA275E-C06B-484E-9F7B-EB2980927F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3050"/>
            <a:ext cx="1097121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/>
              <a:t>Clique para editar o formato do texto do título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E63E4BF-6CCD-4F93-A777-42FE71A078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4963"/>
            <a:ext cx="10971213" cy="397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448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/>
              <a:t>Clique para editar o formato do texto da estrutura de tópicos</a:t>
            </a:r>
          </a:p>
          <a:p>
            <a:pPr lvl="1"/>
            <a:r>
              <a:rPr lang="en-GB" altLang="pt-BR"/>
              <a:t>2.º nível da estrutura de tópicos</a:t>
            </a:r>
          </a:p>
          <a:p>
            <a:pPr lvl="2"/>
            <a:r>
              <a:rPr lang="en-GB" altLang="pt-BR"/>
              <a:t>3.º nível da estrutura de tópicos</a:t>
            </a:r>
          </a:p>
          <a:p>
            <a:pPr lvl="3"/>
            <a:r>
              <a:rPr lang="en-GB" altLang="pt-BR"/>
              <a:t>4.º nível da estrutura de tópicos</a:t>
            </a:r>
          </a:p>
          <a:p>
            <a:pPr lvl="4"/>
            <a:r>
              <a:rPr lang="en-GB" altLang="pt-BR"/>
              <a:t>5.º nível da estrutura de tópicos</a:t>
            </a:r>
          </a:p>
          <a:p>
            <a:pPr lvl="4"/>
            <a:r>
              <a:rPr lang="en-GB" altLang="pt-BR"/>
              <a:t>6.º nível da estrutura de tópicos</a:t>
            </a:r>
          </a:p>
          <a:p>
            <a:pPr lvl="4"/>
            <a:r>
              <a:rPr lang="en-GB" altLang="pt-BR"/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2pPr>
      <a:lvl3pPr marL="1143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3pPr>
      <a:lvl4pPr marL="1600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4pPr>
      <a:lvl5pPr marL="20574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 hangingPunct="0">
        <a:lnSpc>
          <a:spcPct val="93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 hangingPunct="0">
        <a:lnSpc>
          <a:spcPct val="93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>
            <a:extLst>
              <a:ext uri="{FF2B5EF4-FFF2-40B4-BE49-F238E27FC236}">
                <a16:creationId xmlns:a16="http://schemas.microsoft.com/office/drawing/2014/main" id="{98571766-5C3C-4222-8891-0DE1EE185B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3050"/>
            <a:ext cx="1097121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/>
              <a:t>Clique para editar o formato do texto do título</a:t>
            </a:r>
          </a:p>
        </p:txBody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E24F5457-99EA-4598-A9AF-A96155AB3D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4963"/>
            <a:ext cx="10971213" cy="397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448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/>
              <a:t>Clique para editar o formato do texto da estrutura de tópicos</a:t>
            </a:r>
          </a:p>
          <a:p>
            <a:pPr lvl="1"/>
            <a:r>
              <a:rPr lang="en-GB" altLang="pt-BR"/>
              <a:t>2.º nível da estrutura de tópicos</a:t>
            </a:r>
          </a:p>
          <a:p>
            <a:pPr lvl="2"/>
            <a:r>
              <a:rPr lang="en-GB" altLang="pt-BR"/>
              <a:t>3.º nível da estrutura de tópicos</a:t>
            </a:r>
          </a:p>
          <a:p>
            <a:pPr lvl="3"/>
            <a:r>
              <a:rPr lang="en-GB" altLang="pt-BR"/>
              <a:t>4.º nível da estrutura de tópicos</a:t>
            </a:r>
          </a:p>
          <a:p>
            <a:pPr lvl="4"/>
            <a:r>
              <a:rPr lang="en-GB" altLang="pt-BR"/>
              <a:t>5.º nível da estrutura de tópicos</a:t>
            </a:r>
          </a:p>
          <a:p>
            <a:pPr lvl="4"/>
            <a:r>
              <a:rPr lang="en-GB" altLang="pt-BR"/>
              <a:t>6.º nível da estrutura de tópicos</a:t>
            </a:r>
          </a:p>
          <a:p>
            <a:pPr lvl="4"/>
            <a:r>
              <a:rPr lang="en-GB" altLang="pt-BR"/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449263" rtl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3465A4"/>
          </a:solidFill>
          <a:latin typeface="+mj-lt"/>
          <a:ea typeface="+mj-ea"/>
          <a:cs typeface="+mj-cs"/>
        </a:defRPr>
      </a:lvl1pPr>
      <a:lvl2pPr marL="742950" indent="-285750" algn="l" defTabSz="449263" rtl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3465A4"/>
          </a:solidFill>
          <a:latin typeface="Open Sans Light" panose="020B0306030504020204" pitchFamily="34" charset="0"/>
          <a:ea typeface="Microsoft YaHei" panose="020B0503020204020204" pitchFamily="34" charset="-122"/>
        </a:defRPr>
      </a:lvl2pPr>
      <a:lvl3pPr marL="1143000" indent="-228600" algn="l" defTabSz="449263" rtl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3465A4"/>
          </a:solidFill>
          <a:latin typeface="Open Sans Light" panose="020B0306030504020204" pitchFamily="34" charset="0"/>
          <a:ea typeface="Microsoft YaHei" panose="020B0503020204020204" pitchFamily="34" charset="-122"/>
        </a:defRPr>
      </a:lvl3pPr>
      <a:lvl4pPr marL="1600200" indent="-228600" algn="l" defTabSz="449263" rtl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3465A4"/>
          </a:solidFill>
          <a:latin typeface="Open Sans Light" panose="020B0306030504020204" pitchFamily="34" charset="0"/>
          <a:ea typeface="Microsoft YaHei" panose="020B0503020204020204" pitchFamily="34" charset="-122"/>
        </a:defRPr>
      </a:lvl4pPr>
      <a:lvl5pPr marL="2057400" indent="-228600" algn="l" defTabSz="449263" rtl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3465A4"/>
          </a:solidFill>
          <a:latin typeface="Open Sans Light" panose="020B0306030504020204" pitchFamily="34" charset="0"/>
          <a:ea typeface="Microsoft YaHei" panose="020B0503020204020204" pitchFamily="34" charset="-122"/>
        </a:defRPr>
      </a:lvl5pPr>
      <a:lvl6pPr marL="2514600" indent="-228600" algn="l" defTabSz="449263" rtl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3465A4"/>
          </a:solidFill>
          <a:latin typeface="Open Sans Light" panose="020B0306030504020204" pitchFamily="34" charset="0"/>
          <a:ea typeface="Microsoft YaHei" panose="020B0503020204020204" pitchFamily="34" charset="-122"/>
        </a:defRPr>
      </a:lvl6pPr>
      <a:lvl7pPr marL="2971800" indent="-228600" algn="l" defTabSz="449263" rtl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3465A4"/>
          </a:solidFill>
          <a:latin typeface="Open Sans Light" panose="020B0306030504020204" pitchFamily="34" charset="0"/>
          <a:ea typeface="Microsoft YaHei" panose="020B0503020204020204" pitchFamily="34" charset="-122"/>
        </a:defRPr>
      </a:lvl7pPr>
      <a:lvl8pPr marL="3429000" indent="-228600" algn="l" defTabSz="449263" rtl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3465A4"/>
          </a:solidFill>
          <a:latin typeface="Open Sans Light" panose="020B0306030504020204" pitchFamily="34" charset="0"/>
          <a:ea typeface="Microsoft YaHei" panose="020B0503020204020204" pitchFamily="34" charset="-122"/>
        </a:defRPr>
      </a:lvl8pPr>
      <a:lvl9pPr marL="3886200" indent="-228600" algn="l" defTabSz="449263" rtl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3465A4"/>
          </a:solidFill>
          <a:latin typeface="Open Sans Light" panose="020B030603050402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455A64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455A64"/>
          </a:solidFill>
          <a:latin typeface="+mn-lt"/>
          <a:ea typeface="+mn-ea"/>
          <a:cs typeface="+mn-cs"/>
        </a:defRPr>
      </a:lvl2pPr>
      <a:lvl3pPr marL="1143000" indent="-228600" algn="l" defTabSz="449263" rtl="0" fontAlgn="base" hangingPunct="0">
        <a:lnSpc>
          <a:spcPct val="93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455A64"/>
          </a:solidFill>
          <a:latin typeface="+mn-lt"/>
          <a:ea typeface="+mn-ea"/>
          <a:cs typeface="+mn-cs"/>
        </a:defRPr>
      </a:lvl3pPr>
      <a:lvl4pPr marL="1600200" indent="-228600" algn="l" defTabSz="449263" rtl="0" fontAlgn="base" hangingPunct="0">
        <a:lnSpc>
          <a:spcPct val="93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455A64"/>
          </a:solidFill>
          <a:latin typeface="+mn-lt"/>
          <a:ea typeface="+mn-ea"/>
          <a:cs typeface="+mn-cs"/>
        </a:defRPr>
      </a:lvl4pPr>
      <a:lvl5pPr marL="20574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455A6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>
            <a:extLst>
              <a:ext uri="{FF2B5EF4-FFF2-40B4-BE49-F238E27FC236}">
                <a16:creationId xmlns:a16="http://schemas.microsoft.com/office/drawing/2014/main" id="{57D5CF26-4EB5-4967-B022-82676B1AFE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03238"/>
            <a:ext cx="11807825" cy="719137"/>
          </a:xfrm>
          <a:prstGeom prst="rect">
            <a:avLst/>
          </a:prstGeom>
          <a:solidFill>
            <a:srgbClr val="023752">
              <a:alpha val="2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D6EF09C2-B30D-4368-A1EA-76263569D2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1438" y="215900"/>
            <a:ext cx="10439401" cy="719138"/>
          </a:xfrm>
          <a:prstGeom prst="rect">
            <a:avLst/>
          </a:prstGeom>
          <a:solidFill>
            <a:srgbClr val="046EA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8B78622-8384-4962-80E0-BC042B9579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3050"/>
            <a:ext cx="1097121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/>
              <a:t>Clique para editar o formato do texto do título</a:t>
            </a: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72CD0D8C-A6D4-46DB-83BE-69E7E9D3A8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4963"/>
            <a:ext cx="10971213" cy="397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448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/>
              <a:t>Clique para editar o formato do texto da estrutura de tópicos</a:t>
            </a:r>
          </a:p>
          <a:p>
            <a:pPr lvl="1"/>
            <a:r>
              <a:rPr lang="en-GB" altLang="pt-BR"/>
              <a:t>2.º nível da estrutura de tópicos</a:t>
            </a:r>
          </a:p>
          <a:p>
            <a:pPr lvl="2"/>
            <a:r>
              <a:rPr lang="en-GB" altLang="pt-BR"/>
              <a:t>3.º nível da estrutura de tópicos</a:t>
            </a:r>
          </a:p>
          <a:p>
            <a:pPr lvl="3"/>
            <a:r>
              <a:rPr lang="en-GB" altLang="pt-BR"/>
              <a:t>4.º nível da estrutura de tópicos</a:t>
            </a:r>
          </a:p>
          <a:p>
            <a:pPr lvl="4"/>
            <a:r>
              <a:rPr lang="en-GB" altLang="pt-BR"/>
              <a:t>5.º nível da estrutura de tópicos</a:t>
            </a:r>
          </a:p>
          <a:p>
            <a:pPr lvl="4"/>
            <a:r>
              <a:rPr lang="en-GB" altLang="pt-BR"/>
              <a:t>6.º nível da estrutura de tópicos</a:t>
            </a:r>
          </a:p>
          <a:p>
            <a:pPr lvl="4"/>
            <a:r>
              <a:rPr lang="en-GB" altLang="pt-BR"/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2pPr>
      <a:lvl3pPr marL="1143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3pPr>
      <a:lvl4pPr marL="1600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4pPr>
      <a:lvl5pPr marL="20574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 hangingPunct="0">
        <a:lnSpc>
          <a:spcPct val="93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 hangingPunct="0">
        <a:lnSpc>
          <a:spcPct val="93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>
            <a:extLst>
              <a:ext uri="{FF2B5EF4-FFF2-40B4-BE49-F238E27FC236}">
                <a16:creationId xmlns:a16="http://schemas.microsoft.com/office/drawing/2014/main" id="{62C433CE-34E3-459F-831E-50EAED671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625" y="4319588"/>
            <a:ext cx="10294938" cy="115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pt-BR" altLang="pt-BR" sz="4400" b="1">
                <a:solidFill>
                  <a:srgbClr val="FFFFFF"/>
                </a:solidFill>
                <a:latin typeface="Segoe UI" panose="020B0502040204020203" pitchFamily="34" charset="0"/>
                <a:cs typeface="DejaVu Sans" panose="020B0603030804020204" pitchFamily="34" charset="0"/>
              </a:rPr>
              <a:t>TREINAMENTO NOVO COMPREV</a:t>
            </a:r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ADFB7591-BA5F-403A-886B-98787A5315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3600" y="5543550"/>
            <a:ext cx="10367963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pt-BR" altLang="pt-BR" sz="2400">
                <a:solidFill>
                  <a:srgbClr val="FFFFFF"/>
                </a:solidFill>
                <a:latin typeface="Segoe UI" panose="020B0502040204020203" pitchFamily="34" charset="0"/>
                <a:cs typeface="DejaVu Sans" panose="020B0603030804020204" pitchFamily="34" charset="0"/>
              </a:rPr>
              <a:t>Análise dos requerimentos no Novo COMPREV</a:t>
            </a:r>
          </a:p>
        </p:txBody>
      </p:sp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>
            <a:extLst>
              <a:ext uri="{FF2B5EF4-FFF2-40B4-BE49-F238E27FC236}">
                <a16:creationId xmlns:a16="http://schemas.microsoft.com/office/drawing/2014/main" id="{A316A325-45DA-4A1F-807A-9A005DFC1E86}"/>
              </a:ext>
            </a:extLst>
          </p:cNvPr>
          <p:cNvSpPr>
            <a:spLocks noChangeArrowheads="1"/>
          </p:cNvSpPr>
          <p:nvPr>
            <p:ph type="title"/>
          </p:nvPr>
        </p:nvSpPr>
        <p:spPr>
          <a:xfrm>
            <a:off x="609600" y="273050"/>
            <a:ext cx="10972800" cy="1144588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4000"/>
              <a:t>Estados dos Requerimentos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97CB4A0E-EAC0-4064-B0B3-79A5964CA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925" y="1603375"/>
            <a:ext cx="9444038" cy="458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>
            <a:extLst>
              <a:ext uri="{FF2B5EF4-FFF2-40B4-BE49-F238E27FC236}">
                <a16:creationId xmlns:a16="http://schemas.microsoft.com/office/drawing/2014/main" id="{A39D2CD1-AB10-4D5E-B1EA-B7EBD9B8D5CE}"/>
              </a:ext>
            </a:extLst>
          </p:cNvPr>
          <p:cNvSpPr>
            <a:spLocks noChangeArrowheads="1"/>
          </p:cNvSpPr>
          <p:nvPr>
            <p:ph type="title"/>
          </p:nvPr>
        </p:nvSpPr>
        <p:spPr>
          <a:xfrm>
            <a:off x="609600" y="273050"/>
            <a:ext cx="10972800" cy="1144588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4000"/>
              <a:t>Análise Dados Básicos do Requerimento 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3504E4EA-057F-42F1-A014-C1DC22D8C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1295400"/>
            <a:ext cx="12193588" cy="4824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>
            <a:extLst>
              <a:ext uri="{FF2B5EF4-FFF2-40B4-BE49-F238E27FC236}">
                <a16:creationId xmlns:a16="http://schemas.microsoft.com/office/drawing/2014/main" id="{D7E00D5F-C086-4AB6-B99E-4A855BAA0ACC}"/>
              </a:ext>
            </a:extLst>
          </p:cNvPr>
          <p:cNvSpPr>
            <a:spLocks noChangeArrowheads="1"/>
          </p:cNvSpPr>
          <p:nvPr>
            <p:ph type="title"/>
          </p:nvPr>
        </p:nvSpPr>
        <p:spPr>
          <a:xfrm>
            <a:off x="619125" y="79375"/>
            <a:ext cx="10972800" cy="1144588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4000"/>
              <a:t>Análise Dados Pessoais do Requerimento - AP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73943586-3E09-44DE-86FB-543EA1040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1279525"/>
            <a:ext cx="12193588" cy="431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>
            <a:extLst>
              <a:ext uri="{FF2B5EF4-FFF2-40B4-BE49-F238E27FC236}">
                <a16:creationId xmlns:a16="http://schemas.microsoft.com/office/drawing/2014/main" id="{4A66B7DE-7EC7-460C-B380-506DF2C63087}"/>
              </a:ext>
            </a:extLst>
          </p:cNvPr>
          <p:cNvSpPr>
            <a:spLocks noChangeArrowheads="1"/>
          </p:cNvSpPr>
          <p:nvPr>
            <p:ph type="title"/>
          </p:nvPr>
        </p:nvSpPr>
        <p:spPr>
          <a:xfrm>
            <a:off x="619125" y="79375"/>
            <a:ext cx="10972800" cy="1144588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4000"/>
              <a:t>Análise Dados Benefício do Requerimento - AP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ECBB0AE0-51E0-40FC-B072-AA55883ACE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1276350"/>
            <a:ext cx="12193588" cy="431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>
            <a:extLst>
              <a:ext uri="{FF2B5EF4-FFF2-40B4-BE49-F238E27FC236}">
                <a16:creationId xmlns:a16="http://schemas.microsoft.com/office/drawing/2014/main" id="{036A395D-3383-4E96-ACF3-CA2FADB410CF}"/>
              </a:ext>
            </a:extLst>
          </p:cNvPr>
          <p:cNvSpPr>
            <a:spLocks noChangeArrowheads="1"/>
          </p:cNvSpPr>
          <p:nvPr>
            <p:ph type="title"/>
          </p:nvPr>
        </p:nvSpPr>
        <p:spPr>
          <a:xfrm>
            <a:off x="619125" y="79375"/>
            <a:ext cx="10972800" cy="1144588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4000"/>
              <a:t>Análise Documentos Comprobatórios - AP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39BD9FE3-7D19-4DBB-AEB8-BC06CAA9F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1136650"/>
            <a:ext cx="12193588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>
            <a:extLst>
              <a:ext uri="{FF2B5EF4-FFF2-40B4-BE49-F238E27FC236}">
                <a16:creationId xmlns:a16="http://schemas.microsoft.com/office/drawing/2014/main" id="{175DA154-BC82-4F66-942F-2262517FB79E}"/>
              </a:ext>
            </a:extLst>
          </p:cNvPr>
          <p:cNvSpPr>
            <a:spLocks noChangeArrowheads="1"/>
          </p:cNvSpPr>
          <p:nvPr>
            <p:ph type="title"/>
          </p:nvPr>
        </p:nvSpPr>
        <p:spPr>
          <a:xfrm>
            <a:off x="619125" y="44450"/>
            <a:ext cx="10972800" cy="1144588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4000"/>
              <a:t>Resultado da Análise </a:t>
            </a: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0729ED4B-B403-4461-B549-8D5BAD508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7413"/>
            <a:ext cx="12193588" cy="597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>
            <a:extLst>
              <a:ext uri="{FF2B5EF4-FFF2-40B4-BE49-F238E27FC236}">
                <a16:creationId xmlns:a16="http://schemas.microsoft.com/office/drawing/2014/main" id="{2A9C1541-AF00-4ED9-AF12-4A5F15751F34}"/>
              </a:ext>
            </a:extLst>
          </p:cNvPr>
          <p:cNvSpPr>
            <a:spLocks noChangeArrowheads="1"/>
          </p:cNvSpPr>
          <p:nvPr>
            <p:ph type="title"/>
          </p:nvPr>
        </p:nvSpPr>
        <p:spPr>
          <a:xfrm>
            <a:off x="619125" y="44450"/>
            <a:ext cx="10972800" cy="1144588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4000"/>
              <a:t>Resultado da Análise – Criar Exigência(s)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EDDB891A-5658-4378-B1C8-9842412BA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923925"/>
            <a:ext cx="12193588" cy="5976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>
            <a:extLst>
              <a:ext uri="{FF2B5EF4-FFF2-40B4-BE49-F238E27FC236}">
                <a16:creationId xmlns:a16="http://schemas.microsoft.com/office/drawing/2014/main" id="{BC8DB86B-C48A-420B-B778-66071AD36333}"/>
              </a:ext>
            </a:extLst>
          </p:cNvPr>
          <p:cNvSpPr>
            <a:spLocks noChangeArrowheads="1"/>
          </p:cNvSpPr>
          <p:nvPr>
            <p:ph type="title"/>
          </p:nvPr>
        </p:nvSpPr>
        <p:spPr>
          <a:xfrm>
            <a:off x="623888" y="0"/>
            <a:ext cx="10972800" cy="1144588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4000"/>
              <a:t>Resultado da Análise – Criar Exigência(s)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3C9999CF-4317-4F73-9E11-F4C0FC97E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050"/>
            <a:ext cx="12193588" cy="594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>
            <a:extLst>
              <a:ext uri="{FF2B5EF4-FFF2-40B4-BE49-F238E27FC236}">
                <a16:creationId xmlns:a16="http://schemas.microsoft.com/office/drawing/2014/main" id="{BCB60372-62B8-4306-AAA2-7C64478A7830}"/>
              </a:ext>
            </a:extLst>
          </p:cNvPr>
          <p:cNvSpPr>
            <a:spLocks noChangeArrowheads="1"/>
          </p:cNvSpPr>
          <p:nvPr>
            <p:ph type="title"/>
          </p:nvPr>
        </p:nvSpPr>
        <p:spPr>
          <a:xfrm>
            <a:off x="619125" y="79375"/>
            <a:ext cx="10972800" cy="1144588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4000"/>
              <a:t>Resultado da Análise – Rol de Exigência(s)</a:t>
            </a: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DB1BCC74-59F1-48DF-9961-35D4AF8349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725" y="1008063"/>
            <a:ext cx="7991475" cy="568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>
            <a:extLst>
              <a:ext uri="{FF2B5EF4-FFF2-40B4-BE49-F238E27FC236}">
                <a16:creationId xmlns:a16="http://schemas.microsoft.com/office/drawing/2014/main" id="{F338B336-D9CD-4B0B-B3A2-22E1020DED5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23888" y="0"/>
            <a:ext cx="10972800" cy="1144588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4000"/>
              <a:t>Exemplo de Exigências</a:t>
            </a: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2618B87B-AC96-4801-AA58-F988795A3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6625"/>
            <a:ext cx="12193588" cy="597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>
            <a:extLst>
              <a:ext uri="{FF2B5EF4-FFF2-40B4-BE49-F238E27FC236}">
                <a16:creationId xmlns:a16="http://schemas.microsoft.com/office/drawing/2014/main" id="{A0065B61-DC97-4E1D-9A23-F9F47AC5629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19125" y="79375"/>
            <a:ext cx="10972800" cy="1144588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4000"/>
              <a:t>Suspensão da análise</a:t>
            </a:r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95F25BB6-C864-4750-AA2F-CB391F4E7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936625"/>
            <a:ext cx="12193588" cy="598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>
            <a:extLst>
              <a:ext uri="{FF2B5EF4-FFF2-40B4-BE49-F238E27FC236}">
                <a16:creationId xmlns:a16="http://schemas.microsoft.com/office/drawing/2014/main" id="{0A3EB6D0-6CB8-41C4-996F-F71697B764C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23888" y="0"/>
            <a:ext cx="10972800" cy="1144588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4000"/>
              <a:t>Deferimento da análise</a:t>
            </a:r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0F0A0766-AAD6-409E-8DDF-91189CAC0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2813"/>
            <a:ext cx="12193588" cy="594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>
            <a:extLst>
              <a:ext uri="{FF2B5EF4-FFF2-40B4-BE49-F238E27FC236}">
                <a16:creationId xmlns:a16="http://schemas.microsoft.com/office/drawing/2014/main" id="{055185C6-513A-43CF-A842-492DA2BD9E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19125" y="79375"/>
            <a:ext cx="10972800" cy="1144588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4000"/>
              <a:t>Deferimento da análise – Alerta </a:t>
            </a:r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AF73DD01-EC0B-4064-8C30-ECB90F07A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450" y="2374900"/>
            <a:ext cx="10106025" cy="294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>
            <a:extLst>
              <a:ext uri="{FF2B5EF4-FFF2-40B4-BE49-F238E27FC236}">
                <a16:creationId xmlns:a16="http://schemas.microsoft.com/office/drawing/2014/main" id="{2E074698-D271-426B-A12C-CCF84103234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19125" y="79375"/>
            <a:ext cx="10972800" cy="1144588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4000"/>
              <a:t>Consulta do Requerimento </a:t>
            </a:r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9128B896-8095-49BC-8C00-B522A948B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936625"/>
            <a:ext cx="11879262" cy="583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>
            <a:extLst>
              <a:ext uri="{FF2B5EF4-FFF2-40B4-BE49-F238E27FC236}">
                <a16:creationId xmlns:a16="http://schemas.microsoft.com/office/drawing/2014/main" id="{CBB350E8-91B0-4534-AFA9-18D8BD48693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23888" y="0"/>
            <a:ext cx="10972800" cy="1144588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4000"/>
              <a:t>Consulta do Requerimento </a:t>
            </a:r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9C9506CD-B91F-4A10-908E-31B331DF1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936625"/>
            <a:ext cx="11879262" cy="583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>
            <a:extLst>
              <a:ext uri="{FF2B5EF4-FFF2-40B4-BE49-F238E27FC236}">
                <a16:creationId xmlns:a16="http://schemas.microsoft.com/office/drawing/2014/main" id="{55CBF306-5D59-466E-A4D6-49A0B3D3461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19125" y="-26988"/>
            <a:ext cx="10972800" cy="1144588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4000"/>
              <a:t>Consulta Estado do Req. Em Compensação </a:t>
            </a:r>
          </a:p>
        </p:txBody>
      </p:sp>
      <p:pic>
        <p:nvPicPr>
          <p:cNvPr id="21506" name="Picture 2">
            <a:extLst>
              <a:ext uri="{FF2B5EF4-FFF2-40B4-BE49-F238E27FC236}">
                <a16:creationId xmlns:a16="http://schemas.microsoft.com/office/drawing/2014/main" id="{2DB4FA49-20BB-4E89-A80C-C7FAEC6A4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863600"/>
            <a:ext cx="12193588" cy="590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>
            <a:extLst>
              <a:ext uri="{FF2B5EF4-FFF2-40B4-BE49-F238E27FC236}">
                <a16:creationId xmlns:a16="http://schemas.microsoft.com/office/drawing/2014/main" id="{D014E2F7-9DCF-469E-955A-9A5B604F393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19125" y="-26988"/>
            <a:ext cx="10972800" cy="1144588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4000"/>
              <a:t>Consulta Estado do Req. Em Compensação </a:t>
            </a:r>
          </a:p>
        </p:txBody>
      </p:sp>
      <p:pic>
        <p:nvPicPr>
          <p:cNvPr id="22530" name="Picture 2">
            <a:extLst>
              <a:ext uri="{FF2B5EF4-FFF2-40B4-BE49-F238E27FC236}">
                <a16:creationId xmlns:a16="http://schemas.microsoft.com/office/drawing/2014/main" id="{F44610A4-A5AF-4339-AC9F-C8533D97A2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936625"/>
            <a:ext cx="12193588" cy="592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>
            <a:extLst>
              <a:ext uri="{FF2B5EF4-FFF2-40B4-BE49-F238E27FC236}">
                <a16:creationId xmlns:a16="http://schemas.microsoft.com/office/drawing/2014/main" id="{1F51430D-C168-4C2F-AA16-9C4122B159B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19125" y="79375"/>
            <a:ext cx="10972800" cy="1144588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4000"/>
              <a:t>Consulta Relações Previdenciárias - RO</a:t>
            </a:r>
          </a:p>
        </p:txBody>
      </p:sp>
      <p:pic>
        <p:nvPicPr>
          <p:cNvPr id="23554" name="Picture 2">
            <a:extLst>
              <a:ext uri="{FF2B5EF4-FFF2-40B4-BE49-F238E27FC236}">
                <a16:creationId xmlns:a16="http://schemas.microsoft.com/office/drawing/2014/main" id="{CF9DD0B6-41CF-4202-82FD-9206DC56D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35063"/>
            <a:ext cx="12193588" cy="572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>
            <a:extLst>
              <a:ext uri="{FF2B5EF4-FFF2-40B4-BE49-F238E27FC236}">
                <a16:creationId xmlns:a16="http://schemas.microsoft.com/office/drawing/2014/main" id="{7FC4A38A-A6E1-4751-91E8-5EA3670EFBA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19125" y="79375"/>
            <a:ext cx="10972800" cy="1144588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4000"/>
              <a:t>Consulta Relações Previdenciárias - RO</a:t>
            </a:r>
          </a:p>
        </p:txBody>
      </p:sp>
      <p:pic>
        <p:nvPicPr>
          <p:cNvPr id="24578" name="Picture 2">
            <a:extLst>
              <a:ext uri="{FF2B5EF4-FFF2-40B4-BE49-F238E27FC236}">
                <a16:creationId xmlns:a16="http://schemas.microsoft.com/office/drawing/2014/main" id="{A4AD3596-5D91-43D2-8B6E-3FB5F2D28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13" y="1165225"/>
            <a:ext cx="10096500" cy="536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>
            <a:extLst>
              <a:ext uri="{FF2B5EF4-FFF2-40B4-BE49-F238E27FC236}">
                <a16:creationId xmlns:a16="http://schemas.microsoft.com/office/drawing/2014/main" id="{567A2178-6636-42B6-BA2F-CC3BB3672A3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19125" y="79375"/>
            <a:ext cx="10972800" cy="1144588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4000"/>
              <a:t>Consulta Resultado da Simulação</a:t>
            </a:r>
          </a:p>
        </p:txBody>
      </p:sp>
      <p:pic>
        <p:nvPicPr>
          <p:cNvPr id="25602" name="Picture 2">
            <a:extLst>
              <a:ext uri="{FF2B5EF4-FFF2-40B4-BE49-F238E27FC236}">
                <a16:creationId xmlns:a16="http://schemas.microsoft.com/office/drawing/2014/main" id="{8747C68C-4B6A-4BB3-9DDE-102EEF924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1008063"/>
            <a:ext cx="11953875" cy="568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>
            <a:extLst>
              <a:ext uri="{FF2B5EF4-FFF2-40B4-BE49-F238E27FC236}">
                <a16:creationId xmlns:a16="http://schemas.microsoft.com/office/drawing/2014/main" id="{C2883B2E-4B39-4A28-97AA-10A781AA2FB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23888" y="-26988"/>
            <a:ext cx="10972800" cy="1144588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4000"/>
              <a:t>Indeferimento da análise</a:t>
            </a:r>
          </a:p>
        </p:txBody>
      </p:sp>
      <p:pic>
        <p:nvPicPr>
          <p:cNvPr id="26626" name="Picture 2">
            <a:extLst>
              <a:ext uri="{FF2B5EF4-FFF2-40B4-BE49-F238E27FC236}">
                <a16:creationId xmlns:a16="http://schemas.microsoft.com/office/drawing/2014/main" id="{B0C84D69-AA93-44AD-8381-4F50F8E43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9313"/>
            <a:ext cx="12193588" cy="6008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>
            <a:extLst>
              <a:ext uri="{FF2B5EF4-FFF2-40B4-BE49-F238E27FC236}">
                <a16:creationId xmlns:a16="http://schemas.microsoft.com/office/drawing/2014/main" id="{AAC31599-33A6-41B9-A92F-546C0D49326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76263" y="144463"/>
            <a:ext cx="10972800" cy="1144587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4000"/>
              <a:t>Resultado da Análise - Indeferimento</a:t>
            </a:r>
          </a:p>
        </p:txBody>
      </p:sp>
      <p:pic>
        <p:nvPicPr>
          <p:cNvPr id="27650" name="Picture 2">
            <a:extLst>
              <a:ext uri="{FF2B5EF4-FFF2-40B4-BE49-F238E27FC236}">
                <a16:creationId xmlns:a16="http://schemas.microsoft.com/office/drawing/2014/main" id="{BFE27379-D5C3-446E-B2FA-22223B43A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2251075"/>
            <a:ext cx="10067925" cy="319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>
            <a:extLst>
              <a:ext uri="{FF2B5EF4-FFF2-40B4-BE49-F238E27FC236}">
                <a16:creationId xmlns:a16="http://schemas.microsoft.com/office/drawing/2014/main" id="{DBDAA5BF-B518-4E1C-8552-E7B513D41E5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76263" y="144463"/>
            <a:ext cx="10972800" cy="1144587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3600"/>
              <a:t>Consulta Estados do Requerimento  - Indeferimento</a:t>
            </a:r>
          </a:p>
        </p:txBody>
      </p:sp>
      <p:pic>
        <p:nvPicPr>
          <p:cNvPr id="28674" name="Picture 2">
            <a:extLst>
              <a:ext uri="{FF2B5EF4-FFF2-40B4-BE49-F238E27FC236}">
                <a16:creationId xmlns:a16="http://schemas.microsoft.com/office/drawing/2014/main" id="{9A038E12-431A-40E1-8B55-4235B4BD2D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88" y="1223963"/>
            <a:ext cx="11944350" cy="557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>
            <a:extLst>
              <a:ext uri="{FF2B5EF4-FFF2-40B4-BE49-F238E27FC236}">
                <a16:creationId xmlns:a16="http://schemas.microsoft.com/office/drawing/2014/main" id="{3B41BD46-EE5C-4227-B973-38B97E57338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76263" y="144463"/>
            <a:ext cx="10972800" cy="1144587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3600"/>
              <a:t>Análise Dados Básicos do Requerimento - PE</a:t>
            </a:r>
          </a:p>
        </p:txBody>
      </p:sp>
      <p:pic>
        <p:nvPicPr>
          <p:cNvPr id="29698" name="Picture 2">
            <a:extLst>
              <a:ext uri="{FF2B5EF4-FFF2-40B4-BE49-F238E27FC236}">
                <a16:creationId xmlns:a16="http://schemas.microsoft.com/office/drawing/2014/main" id="{2DC158A4-872F-4918-A229-F52A907399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1655763"/>
            <a:ext cx="12193588" cy="452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>
            <a:extLst>
              <a:ext uri="{FF2B5EF4-FFF2-40B4-BE49-F238E27FC236}">
                <a16:creationId xmlns:a16="http://schemas.microsoft.com/office/drawing/2014/main" id="{9AE02DDE-7C69-4C74-AA25-F74A0605208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76263" y="144463"/>
            <a:ext cx="10972800" cy="1144587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3600"/>
              <a:t>Análise Dados Básicos do Requerimento - PE</a:t>
            </a:r>
          </a:p>
        </p:txBody>
      </p:sp>
      <p:pic>
        <p:nvPicPr>
          <p:cNvPr id="30722" name="Picture 2">
            <a:extLst>
              <a:ext uri="{FF2B5EF4-FFF2-40B4-BE49-F238E27FC236}">
                <a16:creationId xmlns:a16="http://schemas.microsoft.com/office/drawing/2014/main" id="{E103B706-809E-465B-AD7E-C296E915F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1439863"/>
            <a:ext cx="12193588" cy="407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>
            <a:extLst>
              <a:ext uri="{FF2B5EF4-FFF2-40B4-BE49-F238E27FC236}">
                <a16:creationId xmlns:a16="http://schemas.microsoft.com/office/drawing/2014/main" id="{DAF512F6-7674-46AD-8CCB-2DA1866527A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76263" y="144463"/>
            <a:ext cx="10972800" cy="1144587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3600"/>
              <a:t>Análise Dependentes do Requerimento - PE</a:t>
            </a:r>
          </a:p>
        </p:txBody>
      </p:sp>
      <p:pic>
        <p:nvPicPr>
          <p:cNvPr id="31746" name="Picture 2">
            <a:extLst>
              <a:ext uri="{FF2B5EF4-FFF2-40B4-BE49-F238E27FC236}">
                <a16:creationId xmlns:a16="http://schemas.microsoft.com/office/drawing/2014/main" id="{D8B73EA0-62B8-4BEA-82AF-81606DC0C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1728788"/>
            <a:ext cx="12193588" cy="376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>
            <a:extLst>
              <a:ext uri="{FF2B5EF4-FFF2-40B4-BE49-F238E27FC236}">
                <a16:creationId xmlns:a16="http://schemas.microsoft.com/office/drawing/2014/main" id="{EB992943-437C-4DA1-B0D4-9A24ADBC29E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76263" y="144463"/>
            <a:ext cx="10972800" cy="1144587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3600"/>
              <a:t>Análise Dependentes do Requerimento - PE</a:t>
            </a:r>
          </a:p>
        </p:txBody>
      </p:sp>
      <p:pic>
        <p:nvPicPr>
          <p:cNvPr id="32770" name="Picture 2">
            <a:extLst>
              <a:ext uri="{FF2B5EF4-FFF2-40B4-BE49-F238E27FC236}">
                <a16:creationId xmlns:a16="http://schemas.microsoft.com/office/drawing/2014/main" id="{FCC8ED67-9A15-45DC-8E2F-20726A5BBA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1655763"/>
            <a:ext cx="10067925" cy="4843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>
            <a:extLst>
              <a:ext uri="{FF2B5EF4-FFF2-40B4-BE49-F238E27FC236}">
                <a16:creationId xmlns:a16="http://schemas.microsoft.com/office/drawing/2014/main" id="{8C5D6BC9-0762-4186-9991-E425B5A729B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76263" y="144463"/>
            <a:ext cx="10972800" cy="1144587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3600"/>
              <a:t>Análise Dependentes do Requerimento - PE</a:t>
            </a:r>
          </a:p>
        </p:txBody>
      </p:sp>
      <p:pic>
        <p:nvPicPr>
          <p:cNvPr id="33794" name="Picture 2">
            <a:extLst>
              <a:ext uri="{FF2B5EF4-FFF2-40B4-BE49-F238E27FC236}">
                <a16:creationId xmlns:a16="http://schemas.microsoft.com/office/drawing/2014/main" id="{FE833B44-808C-4CE8-8917-8E0AF844B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75" y="1393825"/>
            <a:ext cx="10086975" cy="508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>
            <a:extLst>
              <a:ext uri="{FF2B5EF4-FFF2-40B4-BE49-F238E27FC236}">
                <a16:creationId xmlns:a16="http://schemas.microsoft.com/office/drawing/2014/main" id="{7BF400E6-86D2-4697-80C9-ACAC5AFD7C7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76263" y="144463"/>
            <a:ext cx="10972800" cy="1144587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4000"/>
              <a:t>Documentos Probatórios - PE</a:t>
            </a:r>
          </a:p>
        </p:txBody>
      </p:sp>
      <p:pic>
        <p:nvPicPr>
          <p:cNvPr id="34818" name="Picture 2">
            <a:extLst>
              <a:ext uri="{FF2B5EF4-FFF2-40B4-BE49-F238E27FC236}">
                <a16:creationId xmlns:a16="http://schemas.microsoft.com/office/drawing/2014/main" id="{F3B3E6BB-9096-47D4-91F3-108318C09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0825"/>
            <a:ext cx="12193588" cy="416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>
            <a:extLst>
              <a:ext uri="{FF2B5EF4-FFF2-40B4-BE49-F238E27FC236}">
                <a16:creationId xmlns:a16="http://schemas.microsoft.com/office/drawing/2014/main" id="{A3C9DFF4-BCC1-4034-9F1A-C86DB6E8736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52450" y="44450"/>
            <a:ext cx="10972800" cy="1144588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4000"/>
              <a:t>Resultado da Análise – Exigência(s) PE</a:t>
            </a:r>
          </a:p>
        </p:txBody>
      </p:sp>
      <p:pic>
        <p:nvPicPr>
          <p:cNvPr id="35842" name="Picture 2">
            <a:extLst>
              <a:ext uri="{FF2B5EF4-FFF2-40B4-BE49-F238E27FC236}">
                <a16:creationId xmlns:a16="http://schemas.microsoft.com/office/drawing/2014/main" id="{E897E5C5-DB1B-4256-88C4-D3004A21D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1000125"/>
            <a:ext cx="12193588" cy="585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>
            <a:extLst>
              <a:ext uri="{FF2B5EF4-FFF2-40B4-BE49-F238E27FC236}">
                <a16:creationId xmlns:a16="http://schemas.microsoft.com/office/drawing/2014/main" id="{E63C69CF-5C92-43F8-9E58-1E3AF45D83A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76263" y="44450"/>
            <a:ext cx="10972800" cy="1144588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4000"/>
              <a:t>Consulta do Requerimento</a:t>
            </a:r>
          </a:p>
        </p:txBody>
      </p:sp>
      <p:pic>
        <p:nvPicPr>
          <p:cNvPr id="36866" name="Picture 2">
            <a:extLst>
              <a:ext uri="{FF2B5EF4-FFF2-40B4-BE49-F238E27FC236}">
                <a16:creationId xmlns:a16="http://schemas.microsoft.com/office/drawing/2014/main" id="{AFBE9620-7CBB-409C-BE1E-342C71F1F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1008063"/>
            <a:ext cx="12193588" cy="584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>
            <a:extLst>
              <a:ext uri="{FF2B5EF4-FFF2-40B4-BE49-F238E27FC236}">
                <a16:creationId xmlns:a16="http://schemas.microsoft.com/office/drawing/2014/main" id="{4C9E52E0-4EC8-4D9D-A07C-4A5A76708FF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76263" y="115888"/>
            <a:ext cx="10972800" cy="1144587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4000"/>
              <a:t>Consulta Estados do Requerimento</a:t>
            </a:r>
          </a:p>
        </p:txBody>
      </p:sp>
      <p:pic>
        <p:nvPicPr>
          <p:cNvPr id="37890" name="Picture 2">
            <a:extLst>
              <a:ext uri="{FF2B5EF4-FFF2-40B4-BE49-F238E27FC236}">
                <a16:creationId xmlns:a16="http://schemas.microsoft.com/office/drawing/2014/main" id="{4A936BD2-1AC6-42D2-BD06-6B0C4B959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1079500"/>
            <a:ext cx="12193588" cy="577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>
            <a:extLst>
              <a:ext uri="{FF2B5EF4-FFF2-40B4-BE49-F238E27FC236}">
                <a16:creationId xmlns:a16="http://schemas.microsoft.com/office/drawing/2014/main" id="{7409B01A-F83F-44B3-A1D7-80E4E694545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76263" y="115888"/>
            <a:ext cx="10972800" cy="1144587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4000"/>
              <a:t>Cumprimento de Exigências</a:t>
            </a:r>
          </a:p>
        </p:txBody>
      </p:sp>
      <p:pic>
        <p:nvPicPr>
          <p:cNvPr id="38914" name="Picture 2">
            <a:extLst>
              <a:ext uri="{FF2B5EF4-FFF2-40B4-BE49-F238E27FC236}">
                <a16:creationId xmlns:a16="http://schemas.microsoft.com/office/drawing/2014/main" id="{B812987D-95D6-43A3-ACD2-CD437A008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9500"/>
            <a:ext cx="12193588" cy="577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>
            <a:extLst>
              <a:ext uri="{FF2B5EF4-FFF2-40B4-BE49-F238E27FC236}">
                <a16:creationId xmlns:a16="http://schemas.microsoft.com/office/drawing/2014/main" id="{ECD85E87-9268-4BFE-9250-C0B32F92E94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76263" y="115888"/>
            <a:ext cx="10972800" cy="1144587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4000"/>
              <a:t>Cumprimento de Exigências - Prazo</a:t>
            </a:r>
          </a:p>
        </p:txBody>
      </p:sp>
      <p:pic>
        <p:nvPicPr>
          <p:cNvPr id="39938" name="Picture 2">
            <a:extLst>
              <a:ext uri="{FF2B5EF4-FFF2-40B4-BE49-F238E27FC236}">
                <a16:creationId xmlns:a16="http://schemas.microsoft.com/office/drawing/2014/main" id="{9615572D-831C-4635-876E-6986BD1C24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2525"/>
            <a:ext cx="12193588" cy="568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>
            <a:extLst>
              <a:ext uri="{FF2B5EF4-FFF2-40B4-BE49-F238E27FC236}">
                <a16:creationId xmlns:a16="http://schemas.microsoft.com/office/drawing/2014/main" id="{E2CB633E-8699-4815-9A02-04E3658C338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76263" y="144463"/>
            <a:ext cx="10972800" cy="1144587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4000"/>
              <a:t>Cumprimento de Exigências - Prescrição</a:t>
            </a:r>
          </a:p>
        </p:txBody>
      </p:sp>
      <p:pic>
        <p:nvPicPr>
          <p:cNvPr id="40962" name="Picture 2">
            <a:extLst>
              <a:ext uri="{FF2B5EF4-FFF2-40B4-BE49-F238E27FC236}">
                <a16:creationId xmlns:a16="http://schemas.microsoft.com/office/drawing/2014/main" id="{048C38AE-1C44-4257-A17B-DF4778766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2525"/>
            <a:ext cx="12193588" cy="570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>
            <a:extLst>
              <a:ext uri="{FF2B5EF4-FFF2-40B4-BE49-F238E27FC236}">
                <a16:creationId xmlns:a16="http://schemas.microsoft.com/office/drawing/2014/main" id="{F1CB31DB-B48D-42CF-A85A-A03B2111EA8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52450" y="115888"/>
            <a:ext cx="10972800" cy="1144587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4000"/>
              <a:t>Exigências – Automáticas e Criadas </a:t>
            </a:r>
          </a:p>
        </p:txBody>
      </p:sp>
      <p:pic>
        <p:nvPicPr>
          <p:cNvPr id="41986" name="Picture 2">
            <a:extLst>
              <a:ext uri="{FF2B5EF4-FFF2-40B4-BE49-F238E27FC236}">
                <a16:creationId xmlns:a16="http://schemas.microsoft.com/office/drawing/2014/main" id="{3EAB8203-351B-4B0B-A6CD-08B5408B9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1223963"/>
            <a:ext cx="12193588" cy="563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>
            <a:extLst>
              <a:ext uri="{FF2B5EF4-FFF2-40B4-BE49-F238E27FC236}">
                <a16:creationId xmlns:a16="http://schemas.microsoft.com/office/drawing/2014/main" id="{20B7D8AC-545C-4A96-BDB8-F6F6BE6E07B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76263" y="144463"/>
            <a:ext cx="10972800" cy="1144587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/>
              <a:t>Exigências – Automáticas e Criadas </a:t>
            </a:r>
          </a:p>
        </p:txBody>
      </p:sp>
      <p:pic>
        <p:nvPicPr>
          <p:cNvPr id="43010" name="Picture 2">
            <a:extLst>
              <a:ext uri="{FF2B5EF4-FFF2-40B4-BE49-F238E27FC236}">
                <a16:creationId xmlns:a16="http://schemas.microsoft.com/office/drawing/2014/main" id="{C9D05AE0-8C5C-4572-9528-ED8B482B87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9500"/>
            <a:ext cx="12193588" cy="575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>
            <a:extLst>
              <a:ext uri="{FF2B5EF4-FFF2-40B4-BE49-F238E27FC236}">
                <a16:creationId xmlns:a16="http://schemas.microsoft.com/office/drawing/2014/main" id="{E6A58854-8AF1-443D-8294-5B38255D9CA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76263" y="144463"/>
            <a:ext cx="10972800" cy="1144587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4000"/>
              <a:t>Exigências – Automáticas e Criadas </a:t>
            </a:r>
          </a:p>
        </p:txBody>
      </p:sp>
      <p:pic>
        <p:nvPicPr>
          <p:cNvPr id="44034" name="Picture 2">
            <a:extLst>
              <a:ext uri="{FF2B5EF4-FFF2-40B4-BE49-F238E27FC236}">
                <a16:creationId xmlns:a16="http://schemas.microsoft.com/office/drawing/2014/main" id="{06349C8A-8187-4508-A440-53700F630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98550"/>
            <a:ext cx="12193588" cy="575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>
            <a:extLst>
              <a:ext uri="{FF2B5EF4-FFF2-40B4-BE49-F238E27FC236}">
                <a16:creationId xmlns:a16="http://schemas.microsoft.com/office/drawing/2014/main" id="{BD968CB6-E9AB-47C5-9680-4F932085FA4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76263" y="144463"/>
            <a:ext cx="10972800" cy="1144587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4000"/>
              <a:t>Exigências – Automáticas e Criadas </a:t>
            </a:r>
          </a:p>
        </p:txBody>
      </p:sp>
      <p:pic>
        <p:nvPicPr>
          <p:cNvPr id="45058" name="Picture 2">
            <a:extLst>
              <a:ext uri="{FF2B5EF4-FFF2-40B4-BE49-F238E27FC236}">
                <a16:creationId xmlns:a16="http://schemas.microsoft.com/office/drawing/2014/main" id="{874B949A-E472-485A-ACC3-B04022771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1498600"/>
            <a:ext cx="12193588" cy="535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>
            <a:extLst>
              <a:ext uri="{FF2B5EF4-FFF2-40B4-BE49-F238E27FC236}">
                <a16:creationId xmlns:a16="http://schemas.microsoft.com/office/drawing/2014/main" id="{2A20D9DD-656D-450A-B643-8CE4C8DB2B1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76263" y="144463"/>
            <a:ext cx="10972800" cy="1144587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4000"/>
              <a:t>Exigências – Cumprida a exigência </a:t>
            </a:r>
          </a:p>
        </p:txBody>
      </p:sp>
      <p:pic>
        <p:nvPicPr>
          <p:cNvPr id="46082" name="Picture 2">
            <a:extLst>
              <a:ext uri="{FF2B5EF4-FFF2-40B4-BE49-F238E27FC236}">
                <a16:creationId xmlns:a16="http://schemas.microsoft.com/office/drawing/2014/main" id="{764342CA-1ADA-464E-AAA7-58307BD88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1289050"/>
            <a:ext cx="12193588" cy="556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>
            <a:extLst>
              <a:ext uri="{FF2B5EF4-FFF2-40B4-BE49-F238E27FC236}">
                <a16:creationId xmlns:a16="http://schemas.microsoft.com/office/drawing/2014/main" id="{3308CAC6-28DF-44EB-A6E8-77683570BB7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76263" y="144463"/>
            <a:ext cx="10972800" cy="1144587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4000"/>
              <a:t>Exigências – Encerrada a exigência </a:t>
            </a:r>
          </a:p>
        </p:txBody>
      </p:sp>
      <p:pic>
        <p:nvPicPr>
          <p:cNvPr id="47106" name="Picture 2">
            <a:extLst>
              <a:ext uri="{FF2B5EF4-FFF2-40B4-BE49-F238E27FC236}">
                <a16:creationId xmlns:a16="http://schemas.microsoft.com/office/drawing/2014/main" id="{EB868540-7A62-4E4B-BFC7-22334B30AC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25" y="1368425"/>
            <a:ext cx="10067925" cy="478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>
            <a:extLst>
              <a:ext uri="{FF2B5EF4-FFF2-40B4-BE49-F238E27FC236}">
                <a16:creationId xmlns:a16="http://schemas.microsoft.com/office/drawing/2014/main" id="{4A962903-1C3A-4576-9192-1D118D5928C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76263" y="144463"/>
            <a:ext cx="10972800" cy="1144587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 tIns="94996"/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pt-BR" altLang="pt-BR" sz="4000"/>
              <a:t>Exigências – Cancelamento do Req.  </a:t>
            </a:r>
          </a:p>
        </p:txBody>
      </p:sp>
      <p:pic>
        <p:nvPicPr>
          <p:cNvPr id="48130" name="Picture 2">
            <a:extLst>
              <a:ext uri="{FF2B5EF4-FFF2-40B4-BE49-F238E27FC236}">
                <a16:creationId xmlns:a16="http://schemas.microsoft.com/office/drawing/2014/main" id="{113CB1A8-1489-4300-8EFC-9C6089BF9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300" y="2420938"/>
            <a:ext cx="7172325" cy="333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>
            <a:extLst>
              <a:ext uri="{FF2B5EF4-FFF2-40B4-BE49-F238E27FC236}">
                <a16:creationId xmlns:a16="http://schemas.microsoft.com/office/drawing/2014/main" id="{C8B10AD8-58B7-446B-AEB4-FC53DE2512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84775"/>
            <a:ext cx="12192000" cy="1673225"/>
          </a:xfrm>
          <a:prstGeom prst="rect">
            <a:avLst/>
          </a:prstGeom>
          <a:solidFill>
            <a:srgbClr val="EEEEE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9154" name="Text Box 2">
            <a:extLst>
              <a:ext uri="{FF2B5EF4-FFF2-40B4-BE49-F238E27FC236}">
                <a16:creationId xmlns:a16="http://schemas.microsoft.com/office/drawing/2014/main" id="{FD65AC0D-61C2-4CD5-8F19-1B41930E23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5488" y="5640388"/>
            <a:ext cx="3600450" cy="110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>
              <a:lnSpc>
                <a:spcPct val="111000"/>
              </a:lnSpc>
            </a:pPr>
            <a:r>
              <a:rPr lang="pt-BR" altLang="pt-BR" sz="2000">
                <a:solidFill>
                  <a:srgbClr val="546E7A"/>
                </a:solidFill>
                <a:latin typeface="Segoe UI Light" panose="020B0502040204020203" pitchFamily="34" charset="0"/>
              </a:rPr>
              <a:t>DIRETORIA DE BENEFÍCIO – DIRBEN</a:t>
            </a:r>
          </a:p>
          <a:p>
            <a:pPr algn="r">
              <a:lnSpc>
                <a:spcPct val="111000"/>
              </a:lnSpc>
            </a:pPr>
            <a:endParaRPr lang="pt-BR" altLang="pt-BR" sz="2000">
              <a:solidFill>
                <a:srgbClr val="546E7A"/>
              </a:solidFill>
              <a:latin typeface="Segoe UI Light" panose="020B0502040204020203" pitchFamily="34" charset="0"/>
            </a:endParaRPr>
          </a:p>
        </p:txBody>
      </p:sp>
      <p:grpSp>
        <p:nvGrpSpPr>
          <p:cNvPr id="49155" name="Group 3">
            <a:extLst>
              <a:ext uri="{FF2B5EF4-FFF2-40B4-BE49-F238E27FC236}">
                <a16:creationId xmlns:a16="http://schemas.microsoft.com/office/drawing/2014/main" id="{8C5C52C0-756F-4B6A-A546-7347148A526A}"/>
              </a:ext>
            </a:extLst>
          </p:cNvPr>
          <p:cNvGrpSpPr>
            <a:grpSpLocks/>
          </p:cNvGrpSpPr>
          <p:nvPr/>
        </p:nvGrpSpPr>
        <p:grpSpPr bwMode="auto">
          <a:xfrm>
            <a:off x="3887788" y="2681288"/>
            <a:ext cx="4822825" cy="630237"/>
            <a:chOff x="2449" y="1689"/>
            <a:chExt cx="3038" cy="397"/>
          </a:xfrm>
        </p:grpSpPr>
        <p:pic>
          <p:nvPicPr>
            <p:cNvPr id="49156" name="Picture 4">
              <a:extLst>
                <a:ext uri="{FF2B5EF4-FFF2-40B4-BE49-F238E27FC236}">
                  <a16:creationId xmlns:a16="http://schemas.microsoft.com/office/drawing/2014/main" id="{BA8465D0-94BC-4DF8-8235-092ABF4D2B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9" y="1735"/>
              <a:ext cx="316" cy="3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49157" name="Text Box 5">
              <a:extLst>
                <a:ext uri="{FF2B5EF4-FFF2-40B4-BE49-F238E27FC236}">
                  <a16:creationId xmlns:a16="http://schemas.microsoft.com/office/drawing/2014/main" id="{8BFAF115-E4DC-4E00-9260-4EC480231D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03" y="1689"/>
              <a:ext cx="2584" cy="3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/>
            <a:lstStyle>
              <a:lvl1pPr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lnSpc>
                  <a:spcPct val="111000"/>
                </a:lnSpc>
              </a:pPr>
              <a:r>
                <a:rPr lang="pt-BR" altLang="pt-BR" sz="3200">
                  <a:solidFill>
                    <a:srgbClr val="046EA3"/>
                  </a:solidFill>
                  <a:latin typeface="Segoe UI" panose="020B0502040204020203" pitchFamily="34" charset="0"/>
                </a:rPr>
                <a:t>www.inss.gov.br</a:t>
              </a:r>
            </a:p>
          </p:txBody>
        </p:sp>
      </p:grpSp>
      <p:grpSp>
        <p:nvGrpSpPr>
          <p:cNvPr id="49158" name="Group 6">
            <a:extLst>
              <a:ext uri="{FF2B5EF4-FFF2-40B4-BE49-F238E27FC236}">
                <a16:creationId xmlns:a16="http://schemas.microsoft.com/office/drawing/2014/main" id="{AF5F26F9-CACC-4F4E-B4F7-3AFD297240D8}"/>
              </a:ext>
            </a:extLst>
          </p:cNvPr>
          <p:cNvGrpSpPr>
            <a:grpSpLocks/>
          </p:cNvGrpSpPr>
          <p:nvPr/>
        </p:nvGrpSpPr>
        <p:grpSpPr bwMode="auto">
          <a:xfrm>
            <a:off x="3887788" y="3527425"/>
            <a:ext cx="4822825" cy="646113"/>
            <a:chOff x="2449" y="2222"/>
            <a:chExt cx="3038" cy="407"/>
          </a:xfrm>
        </p:grpSpPr>
        <p:pic>
          <p:nvPicPr>
            <p:cNvPr id="49159" name="Picture 7">
              <a:extLst>
                <a:ext uri="{FF2B5EF4-FFF2-40B4-BE49-F238E27FC236}">
                  <a16:creationId xmlns:a16="http://schemas.microsoft.com/office/drawing/2014/main" id="{8082C4ED-87EE-4A7C-983F-E28701AA76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9" y="2313"/>
              <a:ext cx="316" cy="3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49160" name="Text Box 8">
              <a:extLst>
                <a:ext uri="{FF2B5EF4-FFF2-40B4-BE49-F238E27FC236}">
                  <a16:creationId xmlns:a16="http://schemas.microsoft.com/office/drawing/2014/main" id="{07955FC6-43CA-40EB-943D-28C5C057F1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03" y="2222"/>
              <a:ext cx="2584" cy="3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/>
            <a:lstStyle>
              <a:lvl1pPr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lnSpc>
                  <a:spcPct val="111000"/>
                </a:lnSpc>
              </a:pPr>
              <a:r>
                <a:rPr lang="pt-BR" altLang="pt-BR" sz="3200">
                  <a:solidFill>
                    <a:srgbClr val="046EA3"/>
                  </a:solidFill>
                  <a:latin typeface="Segoe UI" panose="020B0502040204020203" pitchFamily="34" charset="0"/>
                </a:rPr>
                <a:t>dcomp@inss.gov.br</a:t>
              </a:r>
            </a:p>
          </p:txBody>
        </p:sp>
      </p:grpSp>
      <p:sp>
        <p:nvSpPr>
          <p:cNvPr id="49161" name="Text Box 9">
            <a:extLst>
              <a:ext uri="{FF2B5EF4-FFF2-40B4-BE49-F238E27FC236}">
                <a16:creationId xmlns:a16="http://schemas.microsoft.com/office/drawing/2014/main" id="{D634F78E-A980-4793-BDE1-FA28CC1AD9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063" y="792163"/>
            <a:ext cx="10080625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11000"/>
              </a:lnSpc>
            </a:pPr>
            <a:r>
              <a:rPr lang="pt-BR" altLang="pt-BR" sz="4000">
                <a:solidFill>
                  <a:srgbClr val="546E7A"/>
                </a:solidFill>
                <a:latin typeface="Segoe UI Light" panose="020B0502040204020203" pitchFamily="34" charset="0"/>
              </a:rPr>
              <a:t>Agradecemos a atenção</a:t>
            </a:r>
          </a:p>
        </p:txBody>
      </p:sp>
      <p:pic>
        <p:nvPicPr>
          <p:cNvPr id="49162" name="Picture 10">
            <a:extLst>
              <a:ext uri="{FF2B5EF4-FFF2-40B4-BE49-F238E27FC236}">
                <a16:creationId xmlns:a16="http://schemas.microsoft.com/office/drawing/2014/main" id="{1ED6085E-BDF0-4DBD-A0C5-47A1472C2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350" y="5588000"/>
            <a:ext cx="2779713" cy="85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9163" name="Text Box 11">
            <a:extLst>
              <a:ext uri="{FF2B5EF4-FFF2-40B4-BE49-F238E27FC236}">
                <a16:creationId xmlns:a16="http://schemas.microsoft.com/office/drawing/2014/main" id="{77652907-2413-4366-BE90-45EC940056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163" y="5640388"/>
            <a:ext cx="3600450" cy="76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>
              <a:lnSpc>
                <a:spcPct val="111000"/>
              </a:lnSpc>
            </a:pPr>
            <a:r>
              <a:rPr lang="pt-BR" altLang="pt-BR" sz="2000">
                <a:solidFill>
                  <a:srgbClr val="546E7A"/>
                </a:solidFill>
                <a:latin typeface="Segoe UI Light" panose="020B0502040204020203" pitchFamily="34" charset="0"/>
              </a:rPr>
              <a:t>DIVISÃO DE COMPENSAÇÃO PREVIDENCIÁRIA - DCOMP</a:t>
            </a:r>
          </a:p>
        </p:txBody>
      </p:sp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sign padrão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sign padrão">
      <a:majorFont>
        <a:latin typeface="Open Sans Light"/>
        <a:ea typeface="Microsoft YaHei"/>
        <a:cs typeface=""/>
      </a:majorFont>
      <a:minorFont>
        <a:latin typeface="Open Sans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sign padrão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</TotalTime>
  <Words>302</Words>
  <Application>Microsoft Office PowerPoint</Application>
  <PresentationFormat>Personalizados</PresentationFormat>
  <Paragraphs>93</Paragraphs>
  <Slides>44</Slides>
  <Notes>44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8</vt:i4>
      </vt:variant>
      <vt:variant>
        <vt:lpstr>Tema</vt:lpstr>
      </vt:variant>
      <vt:variant>
        <vt:i4>3</vt:i4>
      </vt:variant>
      <vt:variant>
        <vt:lpstr>Títulos dos diapositivos</vt:lpstr>
      </vt:variant>
      <vt:variant>
        <vt:i4>44</vt:i4>
      </vt:variant>
    </vt:vector>
  </HeadingPairs>
  <TitlesOfParts>
    <vt:vector size="55" baseType="lpstr">
      <vt:lpstr>Arial</vt:lpstr>
      <vt:lpstr>Microsoft YaHei</vt:lpstr>
      <vt:lpstr>Times New Roman</vt:lpstr>
      <vt:lpstr>Open Sans Light</vt:lpstr>
      <vt:lpstr>Open Sans</vt:lpstr>
      <vt:lpstr>Segoe UI</vt:lpstr>
      <vt:lpstr>DejaVu Sans</vt:lpstr>
      <vt:lpstr>Segoe UI Light</vt:lpstr>
      <vt:lpstr>Design padrão</vt:lpstr>
      <vt:lpstr>Design padrão</vt:lpstr>
      <vt:lpstr>Design padrão</vt:lpstr>
      <vt:lpstr>Apresentação do PowerPoint</vt:lpstr>
      <vt:lpstr>Estados dos Requerimentos</vt:lpstr>
      <vt:lpstr>Análise Dados Básicos do Requerimento </vt:lpstr>
      <vt:lpstr>Análise Dados Pessoais do Requerimento - AP</vt:lpstr>
      <vt:lpstr>Análise Dados Benefício do Requerimento - AP</vt:lpstr>
      <vt:lpstr>Análise Documentos Comprobatórios - AP</vt:lpstr>
      <vt:lpstr>Resultado da Análise </vt:lpstr>
      <vt:lpstr>Resultado da Análise – Criar Exigência(s)</vt:lpstr>
      <vt:lpstr>Resultado da Análise – Criar Exigência(s)</vt:lpstr>
      <vt:lpstr>Resultado da Análise – Rol de Exigência(s)</vt:lpstr>
      <vt:lpstr>Exemplo de Exigências</vt:lpstr>
      <vt:lpstr>Suspensão da análise</vt:lpstr>
      <vt:lpstr>Deferimento da análise</vt:lpstr>
      <vt:lpstr>Deferimento da análise – Alerta </vt:lpstr>
      <vt:lpstr>Consulta do Requerimento </vt:lpstr>
      <vt:lpstr>Consulta do Requerimento </vt:lpstr>
      <vt:lpstr>Consulta Estado do Req. Em Compensação </vt:lpstr>
      <vt:lpstr>Consulta Estado do Req. Em Compensação </vt:lpstr>
      <vt:lpstr>Consulta Relações Previdenciárias - RO</vt:lpstr>
      <vt:lpstr>Consulta Relações Previdenciárias - RO</vt:lpstr>
      <vt:lpstr>Consulta Resultado da Simulação</vt:lpstr>
      <vt:lpstr>Indeferimento da análise</vt:lpstr>
      <vt:lpstr>Resultado da Análise - Indeferimento</vt:lpstr>
      <vt:lpstr>Consulta Estados do Requerimento  - Indeferimento</vt:lpstr>
      <vt:lpstr>Análise Dados Básicos do Requerimento - PE</vt:lpstr>
      <vt:lpstr>Análise Dados Básicos do Requerimento - PE</vt:lpstr>
      <vt:lpstr>Análise Dependentes do Requerimento - PE</vt:lpstr>
      <vt:lpstr>Análise Dependentes do Requerimento - PE</vt:lpstr>
      <vt:lpstr>Análise Dependentes do Requerimento - PE</vt:lpstr>
      <vt:lpstr>Documentos Probatórios - PE</vt:lpstr>
      <vt:lpstr>Resultado da Análise – Exigência(s) PE</vt:lpstr>
      <vt:lpstr>Consulta do Requerimento</vt:lpstr>
      <vt:lpstr>Consulta Estados do Requerimento</vt:lpstr>
      <vt:lpstr>Cumprimento de Exigências</vt:lpstr>
      <vt:lpstr>Cumprimento de Exigências - Prazo</vt:lpstr>
      <vt:lpstr>Cumprimento de Exigências - Prescrição</vt:lpstr>
      <vt:lpstr>Exigências – Automáticas e Criadas </vt:lpstr>
      <vt:lpstr>Exigências – Automáticas e Criadas </vt:lpstr>
      <vt:lpstr>Exigências – Automáticas e Criadas </vt:lpstr>
      <vt:lpstr>Exigências – Automáticas e Criadas </vt:lpstr>
      <vt:lpstr>Exigências – Cumprida a exigência </vt:lpstr>
      <vt:lpstr>Exigências – Encerrada a exigência </vt:lpstr>
      <vt:lpstr>Exigências – Cancelamento do Req.  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Bright Blue</dc:title>
  <dc:creator>Larissa Ferreira</dc:creator>
  <cp:lastModifiedBy>Felipe Raimundo de Oliveira Marques Vale Raimundo</cp:lastModifiedBy>
  <cp:revision>91</cp:revision>
  <cp:lastPrinted>1601-01-01T00:00:00Z</cp:lastPrinted>
  <dcterms:created xsi:type="dcterms:W3CDTF">2019-03-27T14:39:22Z</dcterms:created>
  <dcterms:modified xsi:type="dcterms:W3CDTF">2020-10-28T20:32:46Z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a de grava??o">
    <vt:filetime>2019-03-28T03:00:00Z</vt:filetime>
  </property>
  <property fmtid="{D5CDD505-2E9C-101B-9397-08002B2CF9AE}" pid="3" name="Propriet?rio">
    <vt:lpwstr>INSS</vt:lpwstr>
  </property>
</Properties>
</file>