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462" autoAdjust="0"/>
  </p:normalViewPr>
  <p:slideViewPr>
    <p:cSldViewPr>
      <p:cViewPr varScale="1">
        <p:scale>
          <a:sx n="58" d="100"/>
          <a:sy n="58" d="100"/>
        </p:scale>
        <p:origin x="-17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21BFF-6683-4104-83DC-0D64EFDFD1F4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E26DC-E612-4CB2-B7AF-EA793D8A095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054021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DAFF0D-9F21-4D06-A2FC-2B7C6DDAD78E}" type="datetimeFigureOut">
              <a:rPr lang="pt-BR" smtClean="0"/>
              <a:pPr/>
              <a:t>23/08/2019</a:t>
            </a:fld>
            <a:endParaRPr lang="pt-BR" dirty="0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96B6E8-64FB-4433-B3B7-2C2E40F4FFA1}" type="slidenum">
              <a:rPr lang="pt-BR" smtClean="0"/>
              <a:pPr/>
              <a:t>‹nº›</a:t>
            </a:fld>
            <a:endParaRPr lang="pt-BR" dirty="0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336704" cy="1008112"/>
          </a:xfrm>
        </p:spPr>
        <p:txBody>
          <a:bodyPr>
            <a:noAutofit/>
          </a:bodyPr>
          <a:lstStyle/>
          <a:p>
            <a:r>
              <a:rPr lang="pt-BR" sz="2800" b="1" dirty="0" smtClean="0"/>
              <a:t>66ª REUNIÃO ORDINÁRIA DO  CONSELHO     NACIONAL DE DIRIGENTES DE RPPS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767686"/>
            <a:ext cx="8892480" cy="4590272"/>
          </a:xfrm>
        </p:spPr>
        <p:txBody>
          <a:bodyPr>
            <a:normAutofit fontScale="92500" lnSpcReduction="20000"/>
          </a:bodyPr>
          <a:lstStyle/>
          <a:p>
            <a:pPr algn="just"/>
            <a:endParaRPr lang="pt-BR" sz="2400" b="1" dirty="0" smtClean="0">
              <a:latin typeface="Arial Black" pitchFamily="34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b="1" dirty="0" smtClean="0">
                <a:latin typeface="Arial Black" pitchFamily="34" charset="0"/>
                <a:cs typeface="Times New Roman" pitchFamily="18" charset="0"/>
              </a:rPr>
              <a:t>                  </a:t>
            </a:r>
          </a:p>
          <a:p>
            <a:pPr algn="just">
              <a:buNone/>
            </a:pPr>
            <a:r>
              <a:rPr lang="pt-BR" sz="2400" b="1" dirty="0" smtClean="0">
                <a:latin typeface="Arial Black" pitchFamily="34" charset="0"/>
                <a:cs typeface="Times New Roman" pitchFamily="18" charset="0"/>
              </a:rPr>
              <a:t>			     TAXA DE ADMINISTRAÇÃO</a:t>
            </a:r>
          </a:p>
          <a:p>
            <a:pPr algn="just">
              <a:buNone/>
            </a:pPr>
            <a:r>
              <a:rPr lang="pt-BR" sz="2400" b="1" dirty="0" smtClean="0">
                <a:latin typeface="Arial Black" pitchFamily="34" charset="0"/>
                <a:cs typeface="Times New Roman" pitchFamily="18" charset="0"/>
              </a:rPr>
              <a:t>    </a:t>
            </a:r>
          </a:p>
          <a:p>
            <a:pPr algn="just">
              <a:buNone/>
            </a:pP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	   	ALTERAÇÃO DA PORTARIA nº 402/2008 </a:t>
            </a:r>
          </a:p>
          <a:p>
            <a:pPr algn="just">
              <a:buNone/>
            </a:pP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			PROPOSTA DA SPPREV</a:t>
            </a:r>
            <a:endParaRPr lang="pt-BR" sz="2000" b="1" dirty="0" smtClean="0">
              <a:cs typeface="Times New Roman" pitchFamily="18" charset="0"/>
            </a:endParaRPr>
          </a:p>
          <a:p>
            <a:pPr algn="just">
              <a:buNone/>
            </a:pPr>
            <a:endParaRPr lang="pt-BR" sz="2000" b="1" dirty="0" smtClean="0">
              <a:cs typeface="Times New Roman" pitchFamily="18" charset="0"/>
            </a:endParaRPr>
          </a:p>
          <a:p>
            <a:pPr algn="just"/>
            <a:endParaRPr lang="pt-BR" sz="2000" b="1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pt-BR" sz="2000" b="1" dirty="0" smtClean="0">
                <a:cs typeface="Times New Roman" pitchFamily="18" charset="0"/>
              </a:rPr>
              <a:t>			        </a:t>
            </a:r>
          </a:p>
          <a:p>
            <a:pPr algn="just">
              <a:buNone/>
            </a:pPr>
            <a:r>
              <a:rPr lang="pt-BR" sz="2000" b="1" dirty="0" smtClean="0">
                <a:cs typeface="Times New Roman" pitchFamily="18" charset="0"/>
              </a:rPr>
              <a:t>	                    </a:t>
            </a:r>
            <a:r>
              <a:rPr lang="pt-BR" sz="2000" b="1" dirty="0" smtClean="0">
                <a:cs typeface="Times New Roman" pitchFamily="18" charset="0"/>
              </a:rPr>
              <a:t> </a:t>
            </a:r>
            <a:endParaRPr lang="pt-BR" sz="2000" b="1" dirty="0" smtClean="0">
              <a:latin typeface="Arial Black" pitchFamily="34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     		                </a:t>
            </a:r>
            <a:endParaRPr lang="pt-BR" sz="2000" b="1" dirty="0" smtClean="0">
              <a:latin typeface="Arial Black" pitchFamily="34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</a:t>
            </a: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		     </a:t>
            </a:r>
            <a:r>
              <a:rPr lang="pt-BR" sz="2000" b="1" dirty="0" err="1" smtClean="0">
                <a:latin typeface="Arial Black" pitchFamily="34" charset="0"/>
                <a:cs typeface="Times New Roman" pitchFamily="18" charset="0"/>
              </a:rPr>
              <a:t>Heliomar</a:t>
            </a: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 Santos</a:t>
            </a:r>
          </a:p>
          <a:p>
            <a:pPr algn="just">
              <a:buNone/>
            </a:pP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</a:t>
            </a: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		          ANEPREM</a:t>
            </a:r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		         	</a:t>
            </a:r>
            <a:r>
              <a:rPr lang="pt-BR" sz="2400" b="1" dirty="0" smtClean="0">
                <a:latin typeface="Arial Black" pitchFamily="34" charset="0"/>
                <a:cs typeface="Times New Roman" pitchFamily="18" charset="0"/>
              </a:rPr>
              <a:t>	           </a:t>
            </a:r>
            <a:r>
              <a:rPr lang="pt-BR" sz="1800" b="1" dirty="0" smtClean="0">
                <a:latin typeface="Arial Black" pitchFamily="34" charset="0"/>
                <a:cs typeface="Times New Roman" pitchFamily="18" charset="0"/>
              </a:rPr>
              <a:t>   	                                 </a:t>
            </a:r>
            <a:r>
              <a:rPr lang="pt-BR" sz="1800" b="1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pt-BR" sz="1800" b="1" dirty="0" smtClean="0">
                <a:latin typeface="Arial Black" pitchFamily="34" charset="0"/>
                <a:cs typeface="Times New Roman" pitchFamily="18" charset="0"/>
              </a:rPr>
              <a:t>AGOSTO / 2019</a:t>
            </a:r>
          </a:p>
          <a:p>
            <a:pPr>
              <a:buNone/>
            </a:pPr>
            <a:endParaRPr lang="pt-BR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5240" y="0"/>
            <a:ext cx="126876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Heliomar Santos\Downloads\download CONAPR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90671" cy="1428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995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pt-BR" dirty="0" smtClean="0"/>
              <a:t>	     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ISP – RPPS 2018 - 01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952 municípios com população entre 10 mil e 50 mil habitantes  = 44,84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721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municipios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com menos de 10 mil habitantes =</a:t>
            </a:r>
          </a:p>
          <a:p>
            <a:pPr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   33,96%</a:t>
            </a:r>
          </a:p>
          <a:p>
            <a:pPr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 	       </a:t>
            </a:r>
            <a:r>
              <a:rPr lang="pt-BR" sz="4000" dirty="0" smtClean="0"/>
              <a:t>  </a:t>
            </a:r>
            <a:r>
              <a:rPr lang="pt-BR" sz="4000" b="1" dirty="0" smtClean="0"/>
              <a:t>REDAÇÃO PROPOSTA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47260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Art. 15 .................................................................. 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 - a taxa de administração, correspondente ao limite de gastos estabelecido em lei para cobertura do custo administrativo do RPPS, não ultrapassará o valor obtido com a aplicação dos percentuais abaixo sobre o somatório da base de cálculo da contribuição de todos os servidores ativos vinculados ao RPPS apurada no </a:t>
            </a:r>
            <a:r>
              <a:rPr lang="pt-B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mês anterior do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exercício financeiro em curso: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......................................................................................................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§ 2º Eventuais despesas com serviços relativos a assessoria ou consultoria </a:t>
            </a:r>
            <a:r>
              <a:rPr lang="pt-B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contratados pelo RPPS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deverão ser suportadas com os recursos da Reserva Administrativa e, sem prejuízo de outras exigências previstas em lei ou estabelecidas pelos órgãos de controle externo e pelo órgão superior de deliberação do RPPS, observarão os seguintes requisitos: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      			 </a:t>
            </a:r>
            <a:r>
              <a:rPr lang="pt-BR" sz="3600" dirty="0" smtClean="0"/>
              <a:t>ART. 15 § 2º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4389120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...................................................................................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III - em qualquer hipótese, os dispêndios efetivamente realizados não poderão ser superiores a 50% (cinquenta por cento) do limite de gastos do exercício,</a:t>
            </a:r>
            <a:r>
              <a:rPr lang="pt-B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exceto se custeados pelo ente, havendo previsão legal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(NR)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5312</TotalTime>
  <Words>84</Words>
  <Application>Microsoft Office PowerPoint</Application>
  <PresentationFormat>Apresentação na tela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Fluxo</vt:lpstr>
      <vt:lpstr>66ª REUNIÃO ORDINÁRIA DO  CONSELHO     NACIONAL DE DIRIGENTES DE RPPS</vt:lpstr>
      <vt:lpstr>       ISP – RPPS 2018 - 01</vt:lpstr>
      <vt:lpstr>           REDAÇÃO PROPOSTA</vt:lpstr>
      <vt:lpstr>          ART. 15 § 2º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Heliomar</dc:creator>
  <cp:lastModifiedBy>Windows 10</cp:lastModifiedBy>
  <cp:revision>213</cp:revision>
  <dcterms:created xsi:type="dcterms:W3CDTF">2015-03-20T18:49:05Z</dcterms:created>
  <dcterms:modified xsi:type="dcterms:W3CDTF">2019-08-23T11:03:48Z</dcterms:modified>
</cp:coreProperties>
</file>